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9" r:id="rId4"/>
    <p:sldId id="262" r:id="rId5"/>
    <p:sldId id="263" r:id="rId6"/>
    <p:sldId id="260" r:id="rId7"/>
    <p:sldId id="265" r:id="rId8"/>
    <p:sldId id="261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u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79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D4DB5F-B67C-4406-BE83-64238BD6E98F}" type="doc">
      <dgm:prSet loTypeId="urn:microsoft.com/office/officeart/2005/8/layout/hierarchy3" loCatId="hierarchy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DBE48EA9-7780-4C34-93E2-B755944367AA}">
      <dgm:prSet/>
      <dgm:spPr/>
      <dgm:t>
        <a:bodyPr/>
        <a:lstStyle/>
        <a:p>
          <a:r>
            <a:rPr lang="eu-ES"/>
            <a:t>ZENBAT DAKIGU </a:t>
          </a:r>
          <a:endParaRPr lang="en-US"/>
        </a:p>
      </dgm:t>
    </dgm:pt>
    <dgm:pt modelId="{594EE98F-B858-4B2B-B848-7BED65B16FC8}" type="parTrans" cxnId="{69571C7F-CB39-4B94-B11F-23199927C266}">
      <dgm:prSet/>
      <dgm:spPr/>
      <dgm:t>
        <a:bodyPr/>
        <a:lstStyle/>
        <a:p>
          <a:endParaRPr lang="en-US"/>
        </a:p>
      </dgm:t>
    </dgm:pt>
    <dgm:pt modelId="{7326ABF0-EB9A-4C3C-8A43-FEED5D676BB8}" type="sibTrans" cxnId="{69571C7F-CB39-4B94-B11F-23199927C266}">
      <dgm:prSet/>
      <dgm:spPr/>
      <dgm:t>
        <a:bodyPr/>
        <a:lstStyle/>
        <a:p>
          <a:endParaRPr lang="en-US"/>
        </a:p>
      </dgm:t>
    </dgm:pt>
    <dgm:pt modelId="{384AD98F-6C03-49FC-B532-76825E666F68}">
      <dgm:prSet/>
      <dgm:spPr/>
      <dgm:t>
        <a:bodyPr/>
        <a:lstStyle/>
        <a:p>
          <a:r>
            <a:rPr lang="eu-ES"/>
            <a:t>GIZA ESKUBIDEEZ?</a:t>
          </a:r>
          <a:endParaRPr lang="en-US"/>
        </a:p>
      </dgm:t>
    </dgm:pt>
    <dgm:pt modelId="{A601B4B6-44F8-4F60-8445-EC4899D8B107}" type="parTrans" cxnId="{68797793-E7C0-4853-9F8B-58A5C1F9743B}">
      <dgm:prSet/>
      <dgm:spPr/>
      <dgm:t>
        <a:bodyPr/>
        <a:lstStyle/>
        <a:p>
          <a:endParaRPr lang="en-US"/>
        </a:p>
      </dgm:t>
    </dgm:pt>
    <dgm:pt modelId="{5D38008E-3C35-409E-88CD-E61D414F1C86}" type="sibTrans" cxnId="{68797793-E7C0-4853-9F8B-58A5C1F9743B}">
      <dgm:prSet/>
      <dgm:spPr/>
      <dgm:t>
        <a:bodyPr/>
        <a:lstStyle/>
        <a:p>
          <a:endParaRPr lang="en-US"/>
        </a:p>
      </dgm:t>
    </dgm:pt>
    <dgm:pt modelId="{D3E7C21C-6B29-42DD-A6A5-4EC9B9016235}" type="pres">
      <dgm:prSet presAssocID="{4BD4DB5F-B67C-4406-BE83-64238BD6E98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57B0296-4DF5-4F65-A6C6-50440339F5A1}" type="pres">
      <dgm:prSet presAssocID="{DBE48EA9-7780-4C34-93E2-B755944367AA}" presName="root" presStyleCnt="0"/>
      <dgm:spPr/>
    </dgm:pt>
    <dgm:pt modelId="{A6F17D2F-2F17-42A1-921F-8BDE527EC5A8}" type="pres">
      <dgm:prSet presAssocID="{DBE48EA9-7780-4C34-93E2-B755944367AA}" presName="rootComposite" presStyleCnt="0"/>
      <dgm:spPr/>
    </dgm:pt>
    <dgm:pt modelId="{C63954CA-ADE7-46B8-BA2C-6C76BE7D0874}" type="pres">
      <dgm:prSet presAssocID="{DBE48EA9-7780-4C34-93E2-B755944367AA}" presName="rootText" presStyleLbl="node1" presStyleIdx="0" presStyleCnt="2"/>
      <dgm:spPr/>
    </dgm:pt>
    <dgm:pt modelId="{C24E2A66-0CAA-4B61-9242-79240A647A7D}" type="pres">
      <dgm:prSet presAssocID="{DBE48EA9-7780-4C34-93E2-B755944367AA}" presName="rootConnector" presStyleLbl="node1" presStyleIdx="0" presStyleCnt="2"/>
      <dgm:spPr/>
    </dgm:pt>
    <dgm:pt modelId="{49D66D07-6999-4AB0-BD1A-B2D206383FCD}" type="pres">
      <dgm:prSet presAssocID="{DBE48EA9-7780-4C34-93E2-B755944367AA}" presName="childShape" presStyleCnt="0"/>
      <dgm:spPr/>
    </dgm:pt>
    <dgm:pt modelId="{055FFB75-5146-4B62-A9FB-910F9D9FCB10}" type="pres">
      <dgm:prSet presAssocID="{384AD98F-6C03-49FC-B532-76825E666F68}" presName="root" presStyleCnt="0"/>
      <dgm:spPr/>
    </dgm:pt>
    <dgm:pt modelId="{92A70F2E-848E-402A-9EFD-04DD14A9DBF6}" type="pres">
      <dgm:prSet presAssocID="{384AD98F-6C03-49FC-B532-76825E666F68}" presName="rootComposite" presStyleCnt="0"/>
      <dgm:spPr/>
    </dgm:pt>
    <dgm:pt modelId="{2F751033-27F2-4B75-8246-916345EFBD91}" type="pres">
      <dgm:prSet presAssocID="{384AD98F-6C03-49FC-B532-76825E666F68}" presName="rootText" presStyleLbl="node1" presStyleIdx="1" presStyleCnt="2"/>
      <dgm:spPr/>
    </dgm:pt>
    <dgm:pt modelId="{01737A26-915F-45BD-9977-5F13EF5DC092}" type="pres">
      <dgm:prSet presAssocID="{384AD98F-6C03-49FC-B532-76825E666F68}" presName="rootConnector" presStyleLbl="node1" presStyleIdx="1" presStyleCnt="2"/>
      <dgm:spPr/>
    </dgm:pt>
    <dgm:pt modelId="{C8D71233-DB25-47EC-8191-FDD67EA93A23}" type="pres">
      <dgm:prSet presAssocID="{384AD98F-6C03-49FC-B532-76825E666F68}" presName="childShape" presStyleCnt="0"/>
      <dgm:spPr/>
    </dgm:pt>
  </dgm:ptLst>
  <dgm:cxnLst>
    <dgm:cxn modelId="{4C4D8169-518B-49C6-9F43-EC56645DA66C}" type="presOf" srcId="{4BD4DB5F-B67C-4406-BE83-64238BD6E98F}" destId="{D3E7C21C-6B29-42DD-A6A5-4EC9B9016235}" srcOrd="0" destOrd="0" presId="urn:microsoft.com/office/officeart/2005/8/layout/hierarchy3"/>
    <dgm:cxn modelId="{EB579471-77CB-432E-8388-458DBC221ECF}" type="presOf" srcId="{384AD98F-6C03-49FC-B532-76825E666F68}" destId="{2F751033-27F2-4B75-8246-916345EFBD91}" srcOrd="0" destOrd="0" presId="urn:microsoft.com/office/officeart/2005/8/layout/hierarchy3"/>
    <dgm:cxn modelId="{69571C7F-CB39-4B94-B11F-23199927C266}" srcId="{4BD4DB5F-B67C-4406-BE83-64238BD6E98F}" destId="{DBE48EA9-7780-4C34-93E2-B755944367AA}" srcOrd="0" destOrd="0" parTransId="{594EE98F-B858-4B2B-B848-7BED65B16FC8}" sibTransId="{7326ABF0-EB9A-4C3C-8A43-FEED5D676BB8}"/>
    <dgm:cxn modelId="{68797793-E7C0-4853-9F8B-58A5C1F9743B}" srcId="{4BD4DB5F-B67C-4406-BE83-64238BD6E98F}" destId="{384AD98F-6C03-49FC-B532-76825E666F68}" srcOrd="1" destOrd="0" parTransId="{A601B4B6-44F8-4F60-8445-EC4899D8B107}" sibTransId="{5D38008E-3C35-409E-88CD-E61D414F1C86}"/>
    <dgm:cxn modelId="{6640B0D6-8222-4FA5-A84D-3D8766676118}" type="presOf" srcId="{DBE48EA9-7780-4C34-93E2-B755944367AA}" destId="{C63954CA-ADE7-46B8-BA2C-6C76BE7D0874}" srcOrd="0" destOrd="0" presId="urn:microsoft.com/office/officeart/2005/8/layout/hierarchy3"/>
    <dgm:cxn modelId="{470634F6-CB79-41B7-BC2C-B2701C61D380}" type="presOf" srcId="{DBE48EA9-7780-4C34-93E2-B755944367AA}" destId="{C24E2A66-0CAA-4B61-9242-79240A647A7D}" srcOrd="1" destOrd="0" presId="urn:microsoft.com/office/officeart/2005/8/layout/hierarchy3"/>
    <dgm:cxn modelId="{1B8429F7-CF6B-4131-BAF8-7FACAD735DF2}" type="presOf" srcId="{384AD98F-6C03-49FC-B532-76825E666F68}" destId="{01737A26-915F-45BD-9977-5F13EF5DC092}" srcOrd="1" destOrd="0" presId="urn:microsoft.com/office/officeart/2005/8/layout/hierarchy3"/>
    <dgm:cxn modelId="{A1A15476-3D27-45B3-AFA4-87331D100BDD}" type="presParOf" srcId="{D3E7C21C-6B29-42DD-A6A5-4EC9B9016235}" destId="{F57B0296-4DF5-4F65-A6C6-50440339F5A1}" srcOrd="0" destOrd="0" presId="urn:microsoft.com/office/officeart/2005/8/layout/hierarchy3"/>
    <dgm:cxn modelId="{23F5903D-B173-4E76-B4DE-34035707CAFE}" type="presParOf" srcId="{F57B0296-4DF5-4F65-A6C6-50440339F5A1}" destId="{A6F17D2F-2F17-42A1-921F-8BDE527EC5A8}" srcOrd="0" destOrd="0" presId="urn:microsoft.com/office/officeart/2005/8/layout/hierarchy3"/>
    <dgm:cxn modelId="{D4501A15-2824-411C-B515-F9074E168ADC}" type="presParOf" srcId="{A6F17D2F-2F17-42A1-921F-8BDE527EC5A8}" destId="{C63954CA-ADE7-46B8-BA2C-6C76BE7D0874}" srcOrd="0" destOrd="0" presId="urn:microsoft.com/office/officeart/2005/8/layout/hierarchy3"/>
    <dgm:cxn modelId="{8F1706DB-4009-46F1-8133-BA9808C13AA4}" type="presParOf" srcId="{A6F17D2F-2F17-42A1-921F-8BDE527EC5A8}" destId="{C24E2A66-0CAA-4B61-9242-79240A647A7D}" srcOrd="1" destOrd="0" presId="urn:microsoft.com/office/officeart/2005/8/layout/hierarchy3"/>
    <dgm:cxn modelId="{D1B56B50-34FE-4BA6-B481-82120B2CD4D0}" type="presParOf" srcId="{F57B0296-4DF5-4F65-A6C6-50440339F5A1}" destId="{49D66D07-6999-4AB0-BD1A-B2D206383FCD}" srcOrd="1" destOrd="0" presId="urn:microsoft.com/office/officeart/2005/8/layout/hierarchy3"/>
    <dgm:cxn modelId="{041D2D0B-4C3F-427F-8F94-6B717CA6D4F1}" type="presParOf" srcId="{D3E7C21C-6B29-42DD-A6A5-4EC9B9016235}" destId="{055FFB75-5146-4B62-A9FB-910F9D9FCB10}" srcOrd="1" destOrd="0" presId="urn:microsoft.com/office/officeart/2005/8/layout/hierarchy3"/>
    <dgm:cxn modelId="{54445D05-06AC-4725-AE6C-D307F0A30768}" type="presParOf" srcId="{055FFB75-5146-4B62-A9FB-910F9D9FCB10}" destId="{92A70F2E-848E-402A-9EFD-04DD14A9DBF6}" srcOrd="0" destOrd="0" presId="urn:microsoft.com/office/officeart/2005/8/layout/hierarchy3"/>
    <dgm:cxn modelId="{25505902-9B84-4B4C-AD8D-D875D5442BB2}" type="presParOf" srcId="{92A70F2E-848E-402A-9EFD-04DD14A9DBF6}" destId="{2F751033-27F2-4B75-8246-916345EFBD91}" srcOrd="0" destOrd="0" presId="urn:microsoft.com/office/officeart/2005/8/layout/hierarchy3"/>
    <dgm:cxn modelId="{36E221CA-490E-4F0C-AC83-4DBDD73036D1}" type="presParOf" srcId="{92A70F2E-848E-402A-9EFD-04DD14A9DBF6}" destId="{01737A26-915F-45BD-9977-5F13EF5DC092}" srcOrd="1" destOrd="0" presId="urn:microsoft.com/office/officeart/2005/8/layout/hierarchy3"/>
    <dgm:cxn modelId="{1F0A50BC-AE08-4A22-83B5-C2158B3C61F9}" type="presParOf" srcId="{055FFB75-5146-4B62-A9FB-910F9D9FCB10}" destId="{C8D71233-DB25-47EC-8191-FDD67EA93A2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3954CA-ADE7-46B8-BA2C-6C76BE7D0874}">
      <dsp:nvSpPr>
        <dsp:cNvPr id="0" name=""/>
        <dsp:cNvSpPr/>
      </dsp:nvSpPr>
      <dsp:spPr>
        <a:xfrm>
          <a:off x="817" y="67762"/>
          <a:ext cx="2976893" cy="1488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95" tIns="49530" rIns="74295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u-ES" sz="3900" kern="1200"/>
            <a:t>ZENBAT DAKIGU </a:t>
          </a:r>
          <a:endParaRPr lang="en-US" sz="3900" kern="1200"/>
        </a:p>
      </dsp:txBody>
      <dsp:txXfrm>
        <a:off x="44412" y="111357"/>
        <a:ext cx="2889703" cy="1401256"/>
      </dsp:txXfrm>
    </dsp:sp>
    <dsp:sp modelId="{2F751033-27F2-4B75-8246-916345EFBD91}">
      <dsp:nvSpPr>
        <dsp:cNvPr id="0" name=""/>
        <dsp:cNvSpPr/>
      </dsp:nvSpPr>
      <dsp:spPr>
        <a:xfrm>
          <a:off x="3721935" y="67762"/>
          <a:ext cx="2976893" cy="1488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95" tIns="49530" rIns="74295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u-ES" sz="3900" kern="1200"/>
            <a:t>GIZA ESKUBIDEEZ?</a:t>
          </a:r>
          <a:endParaRPr lang="en-US" sz="3900" kern="1200"/>
        </a:p>
      </dsp:txBody>
      <dsp:txXfrm>
        <a:off x="3765530" y="111357"/>
        <a:ext cx="2889703" cy="14012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u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81589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u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453284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u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1403586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u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74633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897377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u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u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972522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u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u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73208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40118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44916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u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97079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u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22972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u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u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07EF8-D2A1-4975-8B03-E03A45D26CB1}" type="datetimeFigureOut">
              <a:rPr lang="eu-ES" smtClean="0"/>
              <a:t>2024/5/26</a:t>
            </a:fld>
            <a:endParaRPr lang="eu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u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9A214-4106-4665-963E-186A58AA6A35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74206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u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5" name="Rectangle 1059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Meiryo"/>
            </a:endParaRPr>
          </a:p>
        </p:txBody>
      </p:sp>
      <p:sp>
        <p:nvSpPr>
          <p:cNvPr id="1066" name="Freeform: Shape 1061">
            <a:extLst>
              <a:ext uri="{FF2B5EF4-FFF2-40B4-BE49-F238E27FC236}">
                <a16:creationId xmlns:a16="http://schemas.microsoft.com/office/drawing/2014/main" id="{D845573F-F83A-4A47-B94A-2E6465F11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162" y="557880"/>
            <a:ext cx="2593676" cy="2959687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64" name="Freeform: Shape 1063">
            <a:extLst>
              <a:ext uri="{FF2B5EF4-FFF2-40B4-BE49-F238E27FC236}">
                <a16:creationId xmlns:a16="http://schemas.microsoft.com/office/drawing/2014/main" id="{E3E9CA91-0E2B-49CD-A0F6-2EA79F02F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0965" y="676385"/>
            <a:ext cx="2427543" cy="2678356"/>
          </a:xfrm>
          <a:custGeom>
            <a:avLst/>
            <a:gdLst>
              <a:gd name="connsiteX0" fmla="*/ 1852211 w 3236724"/>
              <a:gd name="connsiteY0" fmla="*/ 0 h 2678356"/>
              <a:gd name="connsiteX1" fmla="*/ 1852285 w 3236724"/>
              <a:gd name="connsiteY1" fmla="*/ 3 h 2678356"/>
              <a:gd name="connsiteX2" fmla="*/ 1852359 w 3236724"/>
              <a:gd name="connsiteY2" fmla="*/ 0 h 2678356"/>
              <a:gd name="connsiteX3" fmla="*/ 2434596 w 3236724"/>
              <a:gd name="connsiteY3" fmla="*/ 106974 h 2678356"/>
              <a:gd name="connsiteX4" fmla="*/ 2859238 w 3236724"/>
              <a:gd name="connsiteY4" fmla="*/ 395597 h 2678356"/>
              <a:gd name="connsiteX5" fmla="*/ 3236724 w 3236724"/>
              <a:gd name="connsiteY5" fmla="*/ 1417925 h 2678356"/>
              <a:gd name="connsiteX6" fmla="*/ 3068575 w 3236724"/>
              <a:gd name="connsiteY6" fmla="*/ 1837191 h 2678356"/>
              <a:gd name="connsiteX7" fmla="*/ 2570726 w 3236724"/>
              <a:gd name="connsiteY7" fmla="*/ 2227590 h 2678356"/>
              <a:gd name="connsiteX8" fmla="*/ 2461266 w 3236724"/>
              <a:gd name="connsiteY8" fmla="*/ 2302270 h 2678356"/>
              <a:gd name="connsiteX9" fmla="*/ 1561831 w 3236724"/>
              <a:gd name="connsiteY9" fmla="*/ 2678356 h 2678356"/>
              <a:gd name="connsiteX10" fmla="*/ 1561750 w 3236724"/>
              <a:gd name="connsiteY10" fmla="*/ 2678352 h 2678356"/>
              <a:gd name="connsiteX11" fmla="*/ 1561683 w 3236724"/>
              <a:gd name="connsiteY11" fmla="*/ 2678356 h 2678356"/>
              <a:gd name="connsiteX12" fmla="*/ 376860 w 3236724"/>
              <a:gd name="connsiteY12" fmla="*/ 2067039 h 2678356"/>
              <a:gd name="connsiteX13" fmla="*/ 250592 w 3236724"/>
              <a:gd name="connsiteY13" fmla="*/ 1910648 h 2678356"/>
              <a:gd name="connsiteX14" fmla="*/ 0 w 3236724"/>
              <a:gd name="connsiteY14" fmla="*/ 1417925 h 2678356"/>
              <a:gd name="connsiteX15" fmla="*/ 151411 w 3236724"/>
              <a:gd name="connsiteY15" fmla="*/ 887282 h 2678356"/>
              <a:gd name="connsiteX16" fmla="*/ 568971 w 3236724"/>
              <a:gd name="connsiteY16" fmla="*/ 431316 h 2678356"/>
              <a:gd name="connsiteX17" fmla="*/ 1172669 w 3236724"/>
              <a:gd name="connsiteY17" fmla="*/ 115107 h 2678356"/>
              <a:gd name="connsiteX18" fmla="*/ 1852211 w 3236724"/>
              <a:gd name="connsiteY18" fmla="*/ 0 h 267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236724" h="2678356">
                <a:moveTo>
                  <a:pt x="1852211" y="0"/>
                </a:moveTo>
                <a:lnTo>
                  <a:pt x="1852285" y="3"/>
                </a:lnTo>
                <a:lnTo>
                  <a:pt x="1852359" y="0"/>
                </a:lnTo>
                <a:cubicBezTo>
                  <a:pt x="2065168" y="0"/>
                  <a:pt x="2261029" y="36024"/>
                  <a:pt x="2434596" y="106974"/>
                </a:cubicBezTo>
                <a:cubicBezTo>
                  <a:pt x="2597258" y="173517"/>
                  <a:pt x="2740125" y="270643"/>
                  <a:pt x="2859238" y="395597"/>
                </a:cubicBezTo>
                <a:cubicBezTo>
                  <a:pt x="3102677" y="651072"/>
                  <a:pt x="3236724" y="1014131"/>
                  <a:pt x="3236724" y="1417925"/>
                </a:cubicBezTo>
                <a:cubicBezTo>
                  <a:pt x="3236724" y="1579026"/>
                  <a:pt x="3184842" y="1708324"/>
                  <a:pt x="3068575" y="1837191"/>
                </a:cubicBezTo>
                <a:cubicBezTo>
                  <a:pt x="2946961" y="1971994"/>
                  <a:pt x="2764225" y="2096154"/>
                  <a:pt x="2570726" y="2227590"/>
                </a:cubicBezTo>
                <a:cubicBezTo>
                  <a:pt x="2535026" y="2251811"/>
                  <a:pt x="2498146" y="2276888"/>
                  <a:pt x="2461266" y="2302270"/>
                </a:cubicBezTo>
                <a:cubicBezTo>
                  <a:pt x="2131149" y="2529427"/>
                  <a:pt x="1890211" y="2678356"/>
                  <a:pt x="1561831" y="2678356"/>
                </a:cubicBezTo>
                <a:lnTo>
                  <a:pt x="1561750" y="2678352"/>
                </a:lnTo>
                <a:lnTo>
                  <a:pt x="1561683" y="2678356"/>
                </a:lnTo>
                <a:cubicBezTo>
                  <a:pt x="1061332" y="2678356"/>
                  <a:pt x="706977" y="2495543"/>
                  <a:pt x="376860" y="2067039"/>
                </a:cubicBezTo>
                <a:cubicBezTo>
                  <a:pt x="333659" y="2010953"/>
                  <a:pt x="291431" y="1959945"/>
                  <a:pt x="250592" y="1910648"/>
                </a:cubicBezTo>
                <a:cubicBezTo>
                  <a:pt x="81331" y="1706243"/>
                  <a:pt x="0" y="1599944"/>
                  <a:pt x="0" y="1417925"/>
                </a:cubicBezTo>
                <a:cubicBezTo>
                  <a:pt x="0" y="1237191"/>
                  <a:pt x="50979" y="1058657"/>
                  <a:pt x="151411" y="887282"/>
                </a:cubicBezTo>
                <a:cubicBezTo>
                  <a:pt x="249689" y="719635"/>
                  <a:pt x="390195" y="566180"/>
                  <a:pt x="568971" y="431316"/>
                </a:cubicBezTo>
                <a:cubicBezTo>
                  <a:pt x="744691" y="298716"/>
                  <a:pt x="953401" y="189359"/>
                  <a:pt x="1172669" y="115107"/>
                </a:cubicBezTo>
                <a:cubicBezTo>
                  <a:pt x="1397840" y="38716"/>
                  <a:pt x="1626554" y="0"/>
                  <a:pt x="1852211" y="0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 descr="Gipuzkoa Etorkizuna Orain logotipoa">
            <a:extLst>
              <a:ext uri="{FF2B5EF4-FFF2-40B4-BE49-F238E27FC236}">
                <a16:creationId xmlns:a16="http://schemas.microsoft.com/office/drawing/2014/main" id="{FB35DBA0-EA6B-F9A8-F7EB-C661040325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108156"/>
            <a:ext cx="3796806" cy="1136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28" name="2 Marcador de contenido">
            <a:extLst>
              <a:ext uri="{FF2B5EF4-FFF2-40B4-BE49-F238E27FC236}">
                <a16:creationId xmlns:a16="http://schemas.microsoft.com/office/drawing/2014/main" id="{B1100CC9-0914-9A56-8757-E28B6135E3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711761"/>
              </p:ext>
            </p:extLst>
          </p:nvPr>
        </p:nvGraphicFramePr>
        <p:xfrm>
          <a:off x="1440655" y="4595854"/>
          <a:ext cx="6699647" cy="1623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19515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u-ES" sz="3200" b="1" dirty="0">
                <a:solidFill>
                  <a:srgbClr val="7030A0"/>
                </a:solidFill>
              </a:rPr>
              <a:t>9 - Hauetako nor ez da Arartekoa izan?</a:t>
            </a:r>
          </a:p>
        </p:txBody>
      </p:sp>
      <p:pic>
        <p:nvPicPr>
          <p:cNvPr id="3074" name="Picture 2" descr="2000-2004 - Mercedes Agúndez Basterra - Ararteko en funcione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98" r="18431"/>
          <a:stretch/>
        </p:blipFill>
        <p:spPr bwMode="auto">
          <a:xfrm>
            <a:off x="4661740" y="1618198"/>
            <a:ext cx="2002536" cy="22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1989-1995 - Juan San Martín Ortíz de Zárat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84" r="15682"/>
          <a:stretch/>
        </p:blipFill>
        <p:spPr bwMode="auto">
          <a:xfrm>
            <a:off x="4758280" y="4077072"/>
            <a:ext cx="2002538" cy="22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Iñigo Lamarca (@i_lamarca) / Twitter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" t="2176" r="10097" b="-2176"/>
          <a:stretch/>
        </p:blipFill>
        <p:spPr bwMode="auto">
          <a:xfrm>
            <a:off x="2499776" y="4077072"/>
            <a:ext cx="2017232" cy="22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4" descr="ikasbil.eus: Aldizkari Digitala: Martin Ugalde, 'Euskaldunon Egunkaria'-ren  aita"/>
          <p:cNvSpPr>
            <a:spLocks noChangeAspect="1" noChangeArrowheads="1"/>
          </p:cNvSpPr>
          <p:nvPr/>
        </p:nvSpPr>
        <p:spPr bwMode="auto">
          <a:xfrm>
            <a:off x="307975" y="-669925"/>
            <a:ext cx="25146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u-ES"/>
          </a:p>
        </p:txBody>
      </p:sp>
      <p:sp>
        <p:nvSpPr>
          <p:cNvPr id="7" name="AutoShape 16" descr="ikasbil.eus: Aldizkari Digitala: Martin Ugalde, 'Euskaldunon Egunkaria'-ren  aita"/>
          <p:cNvSpPr>
            <a:spLocks noChangeAspect="1" noChangeArrowheads="1"/>
          </p:cNvSpPr>
          <p:nvPr/>
        </p:nvSpPr>
        <p:spPr bwMode="auto">
          <a:xfrm>
            <a:off x="460375" y="-517525"/>
            <a:ext cx="25146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u-ES"/>
          </a:p>
        </p:txBody>
      </p:sp>
      <p:pic>
        <p:nvPicPr>
          <p:cNvPr id="3090" name="Picture 18" descr="ikasbil.eus: Aldizkari Digitala: Martin Ugalde, 'Euskaldunon Egunkaria'-ren  ait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84" t="317" r="7642" b="9645"/>
          <a:stretch/>
        </p:blipFill>
        <p:spPr bwMode="auto">
          <a:xfrm>
            <a:off x="2483768" y="1618198"/>
            <a:ext cx="2002538" cy="22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276146" y="2567532"/>
            <a:ext cx="16339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FF0000"/>
                </a:solidFill>
              </a:rPr>
              <a:t>1- MARTIN </a:t>
            </a:r>
          </a:p>
          <a:p>
            <a:r>
              <a:rPr lang="eu-ES" sz="2400" b="1" dirty="0">
                <a:solidFill>
                  <a:srgbClr val="FF0000"/>
                </a:solidFill>
              </a:rPr>
              <a:t>UGALDE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670118" y="2567532"/>
            <a:ext cx="19651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0070C0"/>
                </a:solidFill>
              </a:rPr>
              <a:t>2- MERCEDES </a:t>
            </a:r>
          </a:p>
          <a:p>
            <a:r>
              <a:rPr lang="eu-ES" sz="2400" b="1" dirty="0">
                <a:solidFill>
                  <a:srgbClr val="0070C0"/>
                </a:solidFill>
              </a:rPr>
              <a:t>AGUNDEZ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246474" y="4925478"/>
            <a:ext cx="14760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00B050"/>
                </a:solidFill>
              </a:rPr>
              <a:t>3- IÑIGO </a:t>
            </a:r>
          </a:p>
          <a:p>
            <a:r>
              <a:rPr lang="eu-ES" sz="2400" b="1" dirty="0">
                <a:solidFill>
                  <a:srgbClr val="00B050"/>
                </a:solidFill>
              </a:rPr>
              <a:t>LAMARCA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901327" y="4925478"/>
            <a:ext cx="18449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4- JUAN </a:t>
            </a:r>
          </a:p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SAN MARTIN</a:t>
            </a:r>
          </a:p>
        </p:txBody>
      </p:sp>
    </p:spTree>
    <p:extLst>
      <p:ext uri="{BB962C8B-B14F-4D97-AF65-F5344CB8AC3E}">
        <p14:creationId xmlns:p14="http://schemas.microsoft.com/office/powerpoint/2010/main" val="1859872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476672"/>
            <a:ext cx="7776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u-ES" sz="3200" b="1" dirty="0">
                <a:solidFill>
                  <a:srgbClr val="7030A0"/>
                </a:solidFill>
              </a:rPr>
              <a:t>10 - Nor da Emakunderen lehendakaria 2013. urteaz geroztik?</a:t>
            </a:r>
          </a:p>
        </p:txBody>
      </p:sp>
      <p:pic>
        <p:nvPicPr>
          <p:cNvPr id="4" name="Picture 8" descr="Entrevista: Txaro Arteag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69" b="23437"/>
          <a:stretch/>
        </p:blipFill>
        <p:spPr bwMode="auto">
          <a:xfrm>
            <a:off x="4618268" y="1739672"/>
            <a:ext cx="1934417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zaskun Landaida 201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2" r="1713"/>
          <a:stretch/>
        </p:blipFill>
        <p:spPr bwMode="auto">
          <a:xfrm>
            <a:off x="4595420" y="4077072"/>
            <a:ext cx="1978496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Juntas Generales Araba: Nuestro Equipo IZASKUN MOYUA PINILLOS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92"/>
          <a:stretch/>
        </p:blipFill>
        <p:spPr bwMode="auto">
          <a:xfrm>
            <a:off x="2339752" y="4004985"/>
            <a:ext cx="1962889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María Silvestre Cabrer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530"/>
          <a:stretch/>
        </p:blipFill>
        <p:spPr bwMode="auto">
          <a:xfrm>
            <a:off x="2319317" y="1739672"/>
            <a:ext cx="2003757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6948264" y="2599006"/>
            <a:ext cx="14035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0070C0"/>
                </a:solidFill>
              </a:rPr>
              <a:t>2-TXARO </a:t>
            </a:r>
          </a:p>
          <a:p>
            <a:r>
              <a:rPr lang="eu-ES" sz="2400" b="1" dirty="0">
                <a:solidFill>
                  <a:srgbClr val="0070C0"/>
                </a:solidFill>
              </a:rPr>
              <a:t>ARTEAGA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73738" y="2599005"/>
            <a:ext cx="14686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FF0000"/>
                </a:solidFill>
              </a:rPr>
              <a:t>1- MARIA </a:t>
            </a:r>
          </a:p>
          <a:p>
            <a:r>
              <a:rPr lang="eu-ES" sz="2400" b="1" dirty="0">
                <a:solidFill>
                  <a:srgbClr val="FF0000"/>
                </a:solidFill>
              </a:rPr>
              <a:t>SILVESTRE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93396" y="4936406"/>
            <a:ext cx="16293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00B050"/>
                </a:solidFill>
              </a:rPr>
              <a:t>3-IZASKUN </a:t>
            </a:r>
          </a:p>
          <a:p>
            <a:r>
              <a:rPr lang="eu-ES" sz="2400" b="1" dirty="0">
                <a:solidFill>
                  <a:srgbClr val="00B050"/>
                </a:solidFill>
              </a:rPr>
              <a:t>MOYUA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804248" y="4936406"/>
            <a:ext cx="16293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4-IZASKUN </a:t>
            </a:r>
          </a:p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LANDAIDA</a:t>
            </a:r>
          </a:p>
        </p:txBody>
      </p:sp>
    </p:spTree>
    <p:extLst>
      <p:ext uri="{BB962C8B-B14F-4D97-AF65-F5344CB8AC3E}">
        <p14:creationId xmlns:p14="http://schemas.microsoft.com/office/powerpoint/2010/main" val="782821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lendario escolar | CRA ALTO A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132856"/>
            <a:ext cx="3096344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827584" y="2492896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FF0000"/>
                </a:solidFill>
              </a:rPr>
              <a:t>1- 1850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785012" y="2564904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0070C0"/>
                </a:solidFill>
              </a:rPr>
              <a:t>2- 1921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6798684" y="4470388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4- 1969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755576" y="4437112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00B050"/>
                </a:solidFill>
              </a:rPr>
              <a:t>3- 1948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323528" y="548680"/>
            <a:ext cx="864096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u-ES" sz="3200" b="1" dirty="0">
                <a:solidFill>
                  <a:srgbClr val="7030A0"/>
                </a:solidFill>
              </a:rPr>
              <a:t>1 - Zein urtetan onartu zen Giza Eskubideen Aldarrikapen Unibertsala? </a:t>
            </a:r>
          </a:p>
        </p:txBody>
      </p:sp>
    </p:spTree>
    <p:extLst>
      <p:ext uri="{BB962C8B-B14F-4D97-AF65-F5344CB8AC3E}">
        <p14:creationId xmlns:p14="http://schemas.microsoft.com/office/powerpoint/2010/main" val="2130969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2057933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FF0000"/>
                </a:solidFill>
              </a:rPr>
              <a:t>1- HAUTAZKOAK DIRA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427984" y="5421538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4- ELKARREN MENDEKOAK DIRA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17296" y="5418509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00B050"/>
                </a:solidFill>
              </a:rPr>
              <a:t>3- ZATIEZINAK DIRA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64088" y="2057933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0070C0"/>
                </a:solidFill>
              </a:rPr>
              <a:t>2- UNIBERTSALAK DIRA</a:t>
            </a:r>
          </a:p>
        </p:txBody>
      </p:sp>
      <p:sp>
        <p:nvSpPr>
          <p:cNvPr id="9" name="8 Rectángulo"/>
          <p:cNvSpPr/>
          <p:nvPr/>
        </p:nvSpPr>
        <p:spPr>
          <a:xfrm>
            <a:off x="899592" y="620688"/>
            <a:ext cx="77048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u-ES" sz="3200" b="1" dirty="0">
                <a:solidFill>
                  <a:srgbClr val="7030A0"/>
                </a:solidFill>
              </a:rPr>
              <a:t>2 – Hauetako zein ez da giza eskubideen ezaugarrietako bat? </a:t>
            </a:r>
          </a:p>
        </p:txBody>
      </p:sp>
      <p:pic>
        <p:nvPicPr>
          <p:cNvPr id="1026" name="Picture 2" descr="Guztion giza eskubidea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293" y="2799434"/>
            <a:ext cx="4000500" cy="2266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286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u-ES" sz="3200" b="1" dirty="0">
                <a:solidFill>
                  <a:srgbClr val="7030A0"/>
                </a:solidFill>
              </a:rPr>
              <a:t>3 - Non jaio zen </a:t>
            </a:r>
            <a:r>
              <a:rPr lang="eu-ES" sz="3200" b="1" dirty="0" err="1">
                <a:solidFill>
                  <a:srgbClr val="7030A0"/>
                </a:solidFill>
              </a:rPr>
              <a:t>Renné</a:t>
            </a:r>
            <a:r>
              <a:rPr lang="eu-ES" sz="3200" b="1" dirty="0">
                <a:solidFill>
                  <a:srgbClr val="7030A0"/>
                </a:solidFill>
              </a:rPr>
              <a:t> </a:t>
            </a:r>
            <a:r>
              <a:rPr lang="eu-ES" sz="3200" b="1" dirty="0" err="1">
                <a:solidFill>
                  <a:srgbClr val="7030A0"/>
                </a:solidFill>
              </a:rPr>
              <a:t>Cassin</a:t>
            </a:r>
            <a:r>
              <a:rPr lang="eu-ES" sz="3200" b="1" dirty="0">
                <a:solidFill>
                  <a:srgbClr val="7030A0"/>
                </a:solidFill>
              </a:rPr>
              <a:t>? </a:t>
            </a:r>
          </a:p>
        </p:txBody>
      </p:sp>
      <p:sp>
        <p:nvSpPr>
          <p:cNvPr id="4" name="AutoShape 4" descr="Pegatina «Escudo de armas de Bayona, Francia» de Tonbbo | Redbubble"/>
          <p:cNvSpPr>
            <a:spLocks noChangeAspect="1" noChangeArrowheads="1"/>
          </p:cNvSpPr>
          <p:nvPr/>
        </p:nvSpPr>
        <p:spPr bwMode="auto">
          <a:xfrm>
            <a:off x="155575" y="-922338"/>
            <a:ext cx="192405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u-ES"/>
          </a:p>
        </p:txBody>
      </p:sp>
      <p:sp>
        <p:nvSpPr>
          <p:cNvPr id="6" name="5 CuadroTexto"/>
          <p:cNvSpPr txBox="1"/>
          <p:nvPr/>
        </p:nvSpPr>
        <p:spPr>
          <a:xfrm>
            <a:off x="755576" y="2276872"/>
            <a:ext cx="1642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FF0000"/>
                </a:solidFill>
              </a:rPr>
              <a:t>1-BAIONA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6429312" y="2276888"/>
            <a:ext cx="1477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0070C0"/>
                </a:solidFill>
              </a:rPr>
              <a:t>2- PARIS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36297" y="4725875"/>
            <a:ext cx="1881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00B050"/>
                </a:solidFill>
              </a:rPr>
              <a:t>3-QUEBEC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44208" y="4615959"/>
            <a:ext cx="3202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4-SAN FRANCISCO</a:t>
            </a:r>
          </a:p>
        </p:txBody>
      </p:sp>
      <p:pic>
        <p:nvPicPr>
          <p:cNvPr id="2050" name="Picture 2" descr="René Cassin nob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844824"/>
            <a:ext cx="2667000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1747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eu-ES" sz="3200" b="1" dirty="0">
                <a:solidFill>
                  <a:srgbClr val="7030A0"/>
                </a:solidFill>
              </a:rPr>
              <a:t>4 - Zein da Giza Eskubideen Nazioarteko Eguna?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890561" y="4797152"/>
            <a:ext cx="2335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4- ABENDUAK 10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79601" y="2582111"/>
            <a:ext cx="2480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FF0000"/>
                </a:solidFill>
              </a:rPr>
              <a:t>1- URTARRILAK 10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875652" y="2582111"/>
            <a:ext cx="2379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0070C0"/>
                </a:solidFill>
              </a:rPr>
              <a:t>2- MARTXOAK 10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39324" y="4797152"/>
            <a:ext cx="2095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00B050"/>
                </a:solidFill>
              </a:rPr>
              <a:t>3 - EKAINAK 10</a:t>
            </a:r>
          </a:p>
        </p:txBody>
      </p:sp>
      <p:pic>
        <p:nvPicPr>
          <p:cNvPr id="11" name="Picture 2" descr="Íconos de calendario en SVG, PNG, AI para descarg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434576"/>
            <a:ext cx="2704945" cy="270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176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u-ES" sz="3200" b="1" dirty="0">
                <a:solidFill>
                  <a:srgbClr val="7030A0"/>
                </a:solidFill>
              </a:rPr>
            </a:br>
            <a:r>
              <a:rPr lang="eu-ES" sz="3200" b="1" dirty="0">
                <a:solidFill>
                  <a:srgbClr val="7030A0"/>
                </a:solidFill>
              </a:rPr>
              <a:t>5 - Zein urtetan onartu zuen NBEk Haurren Eskubideen inguruko Aldarrikapena? </a:t>
            </a:r>
            <a:br>
              <a:rPr lang="eu-ES" sz="3200" b="1" dirty="0">
                <a:solidFill>
                  <a:srgbClr val="7030A0"/>
                </a:solidFill>
              </a:rPr>
            </a:br>
            <a:endParaRPr lang="eu-ES" sz="3200" b="1" dirty="0">
              <a:solidFill>
                <a:srgbClr val="7030A0"/>
              </a:solidFill>
            </a:endParaRPr>
          </a:p>
        </p:txBody>
      </p:sp>
      <p:pic>
        <p:nvPicPr>
          <p:cNvPr id="5" name="Picture 2" descr="Hilabetea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767053"/>
            <a:ext cx="2247900" cy="224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987632" y="2852936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b="1" dirty="0">
                <a:solidFill>
                  <a:srgbClr val="FF0000"/>
                </a:solidFill>
              </a:rPr>
              <a:t>1- 1959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6603868" y="4645622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b="1" dirty="0">
                <a:solidFill>
                  <a:schemeClr val="accent6">
                    <a:lumMod val="75000"/>
                  </a:schemeClr>
                </a:solidFill>
              </a:rPr>
              <a:t>4- 2000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899592" y="4375848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b="1" dirty="0">
                <a:solidFill>
                  <a:srgbClr val="00B050"/>
                </a:solidFill>
              </a:rPr>
              <a:t>3- 1985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583316" y="2852936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b="1" dirty="0">
                <a:solidFill>
                  <a:srgbClr val="0070C0"/>
                </a:solidFill>
              </a:rPr>
              <a:t>2- 1973</a:t>
            </a:r>
          </a:p>
        </p:txBody>
      </p:sp>
    </p:spTree>
    <p:extLst>
      <p:ext uri="{BB962C8B-B14F-4D97-AF65-F5344CB8AC3E}">
        <p14:creationId xmlns:p14="http://schemas.microsoft.com/office/powerpoint/2010/main" val="1764604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u-ES" sz="3200" b="1" dirty="0">
                <a:solidFill>
                  <a:srgbClr val="7030A0"/>
                </a:solidFill>
              </a:rPr>
              <a:t>6 - Herrialde horietako zeinek ez du Haurren Eskubideen Hitzarmena berretsi? </a:t>
            </a:r>
          </a:p>
        </p:txBody>
      </p:sp>
      <p:pic>
        <p:nvPicPr>
          <p:cNvPr id="6146" name="Picture 2" descr="Mapa de la bandera india | Foto Premi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99" y="2380953"/>
            <a:ext cx="1821365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Mapa de la bandera de estados unidos, bandera de los estados unidos de  américa en fronteras de contorno. | Vector Premiu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395" y="4336408"/>
            <a:ext cx="2434258" cy="1948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bandera de mapa de china sobre un fondo blanco 2317311 Vector en Vecteez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344" y="2414318"/>
            <a:ext cx="1909755" cy="1692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Mapa de la bandera de somalia | Foto Premiu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344" y="4372412"/>
            <a:ext cx="1612432" cy="1876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710688" y="2947725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FF0000"/>
                </a:solidFill>
              </a:rPr>
              <a:t>1- TXINA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10688" y="4941168"/>
            <a:ext cx="1710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00B050"/>
                </a:solidFill>
              </a:rPr>
              <a:t>3- SOMALIA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660232" y="2933790"/>
            <a:ext cx="1249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rgbClr val="0070C0"/>
                </a:solidFill>
              </a:rPr>
              <a:t>2- INDIA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6499653" y="4895001"/>
            <a:ext cx="22790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4 – AMERIKAKO </a:t>
            </a:r>
          </a:p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ESTATU BATUAK</a:t>
            </a:r>
          </a:p>
        </p:txBody>
      </p:sp>
    </p:spTree>
    <p:extLst>
      <p:ext uri="{BB962C8B-B14F-4D97-AF65-F5344CB8AC3E}">
        <p14:creationId xmlns:p14="http://schemas.microsoft.com/office/powerpoint/2010/main" val="1259557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5575" y="274638"/>
            <a:ext cx="8988425" cy="1143000"/>
          </a:xfrm>
        </p:spPr>
        <p:txBody>
          <a:bodyPr>
            <a:noAutofit/>
          </a:bodyPr>
          <a:lstStyle/>
          <a:p>
            <a:br>
              <a:rPr lang="eu-ES" sz="3200" b="1" dirty="0">
                <a:solidFill>
                  <a:srgbClr val="7030A0"/>
                </a:solidFill>
              </a:rPr>
            </a:br>
            <a:r>
              <a:rPr lang="eu-ES" sz="3200" b="1" dirty="0">
                <a:solidFill>
                  <a:srgbClr val="7030A0"/>
                </a:solidFill>
              </a:rPr>
              <a:t>7 - Nork idatzi zuen Emakumearen eta </a:t>
            </a:r>
            <a:br>
              <a:rPr lang="eu-ES" sz="3200" b="1" dirty="0">
                <a:solidFill>
                  <a:srgbClr val="7030A0"/>
                </a:solidFill>
              </a:rPr>
            </a:br>
            <a:r>
              <a:rPr lang="eu-ES" sz="3200" b="1" dirty="0">
                <a:solidFill>
                  <a:srgbClr val="7030A0"/>
                </a:solidFill>
              </a:rPr>
              <a:t>Emakumezko Herritarren Eskubideen Adierazpena? </a:t>
            </a:r>
            <a:br>
              <a:rPr lang="eu-ES" sz="3200" b="1" dirty="0">
                <a:solidFill>
                  <a:srgbClr val="7030A0"/>
                </a:solidFill>
              </a:rPr>
            </a:br>
            <a:endParaRPr lang="eu-ES" sz="3200" b="1" dirty="0">
              <a:solidFill>
                <a:srgbClr val="7030A0"/>
              </a:solidFill>
            </a:endParaRPr>
          </a:p>
        </p:txBody>
      </p:sp>
      <p:pic>
        <p:nvPicPr>
          <p:cNvPr id="5122" name="Picture 2" descr="Olympe de Gouges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50"/>
          <a:stretch/>
        </p:blipFill>
        <p:spPr bwMode="auto">
          <a:xfrm>
            <a:off x="2809697" y="2268317"/>
            <a:ext cx="1253883" cy="17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Quién es Simone de Beauvoir y por qué es tan importante para el feminismo de  ho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u-ES"/>
          </a:p>
        </p:txBody>
      </p:sp>
      <p:sp>
        <p:nvSpPr>
          <p:cNvPr id="5" name="AutoShape 6" descr="Quién es Simone de Beauvoir y por qué es tan importante para el feminismo de  ho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u-ES"/>
          </a:p>
        </p:txBody>
      </p:sp>
      <p:pic>
        <p:nvPicPr>
          <p:cNvPr id="5130" name="Picture 10" descr="Clara Campoamor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73"/>
          <a:stretch/>
        </p:blipFill>
        <p:spPr bwMode="auto">
          <a:xfrm>
            <a:off x="2809698" y="4437112"/>
            <a:ext cx="1261312" cy="17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Eleanor Roosevelt - EcuRed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7" r="4691"/>
          <a:stretch/>
        </p:blipFill>
        <p:spPr bwMode="auto">
          <a:xfrm>
            <a:off x="4636258" y="2278613"/>
            <a:ext cx="1261872" cy="17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Simone de Beauvoir - Malos Tratos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9" t="2177" r="4710" b="-2177"/>
          <a:stretch/>
        </p:blipFill>
        <p:spPr bwMode="auto">
          <a:xfrm>
            <a:off x="4644247" y="4437112"/>
            <a:ext cx="1253883" cy="17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483286" y="4990123"/>
            <a:ext cx="2072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00B050"/>
                </a:solidFill>
              </a:rPr>
              <a:t>3-CLARA CAMPOAMOR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579663" y="2601778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FF0000"/>
                </a:solidFill>
              </a:rPr>
              <a:t>1-OLYMPE </a:t>
            </a:r>
          </a:p>
          <a:p>
            <a:r>
              <a:rPr lang="eu-ES" sz="2400" b="1" dirty="0">
                <a:solidFill>
                  <a:srgbClr val="FF0000"/>
                </a:solidFill>
              </a:rPr>
              <a:t>DE GOUGES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372200" y="2626054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0070C0"/>
                </a:solidFill>
              </a:rPr>
              <a:t>2- ELEANOR ROOSEVELT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228183" y="4995945"/>
            <a:ext cx="2072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4-SIMONE </a:t>
            </a:r>
          </a:p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DE BEAUVOIR</a:t>
            </a:r>
          </a:p>
        </p:txBody>
      </p:sp>
    </p:spTree>
    <p:extLst>
      <p:ext uri="{BB962C8B-B14F-4D97-AF65-F5344CB8AC3E}">
        <p14:creationId xmlns:p14="http://schemas.microsoft.com/office/powerpoint/2010/main" val="1268743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2776" y="332656"/>
            <a:ext cx="80636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u-ES" sz="3200" b="1" dirty="0">
                <a:solidFill>
                  <a:srgbClr val="7030A0"/>
                </a:solidFill>
              </a:rPr>
              <a:t>8 - Europako zein herrialdetan bozkatu ahal izan zuten emakumeek lehen aldiz 1907an?</a:t>
            </a:r>
          </a:p>
        </p:txBody>
      </p:sp>
      <p:sp>
        <p:nvSpPr>
          <p:cNvPr id="5" name="AutoShape 2" descr="Finlandia mapa fronteras dibujado contorno norte Europa UE 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u-ES"/>
          </a:p>
        </p:txBody>
      </p:sp>
      <p:sp>
        <p:nvSpPr>
          <p:cNvPr id="6" name="AutoShape 4" descr="Finlandia mapa fronteras dibujado contorno norte Europa UE 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u-ES"/>
          </a:p>
        </p:txBody>
      </p:sp>
      <p:sp>
        <p:nvSpPr>
          <p:cNvPr id="7" name="AutoShape 6" descr="Finlandia mapa fronteras dibujado contorno norte Europa UE 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u-ES"/>
          </a:p>
        </p:txBody>
      </p:sp>
      <p:sp>
        <p:nvSpPr>
          <p:cNvPr id="8" name="AutoShape 8" descr="Finlandia mapa fronteras dibujado contorno norte Europa UE 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u-ES"/>
          </a:p>
        </p:txBody>
      </p:sp>
      <p:pic>
        <p:nvPicPr>
          <p:cNvPr id="4110" name="Picture 14" descr="12. Lengua extranjera: alemán 1ºESO – Brújula20 [TEST]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41"/>
          <a:stretch/>
        </p:blipFill>
        <p:spPr bwMode="auto">
          <a:xfrm>
            <a:off x="2390318" y="2082196"/>
            <a:ext cx="2037031" cy="1803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Mapa de la bandera finlandesa | Foto Premiu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886168"/>
            <a:ext cx="1421065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 descr="Ilustración de Mapa De Francia Diseño Vectorial Aislado Sobre Fondo Blanco  Forma De Francia Mapa Lleno De Colores De La Bandera Francesa y más  Vectores Libres de Derechos de Abstracto - iStoc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909729"/>
            <a:ext cx="2169480" cy="2169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0" name="Picture 24" descr="Noruega país silueta con bandera en el fondo en blanco Imagen Vector de  stock - Alamy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96"/>
          <a:stretch/>
        </p:blipFill>
        <p:spPr bwMode="auto">
          <a:xfrm>
            <a:off x="4287878" y="4053383"/>
            <a:ext cx="2052370" cy="1905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460375" y="2984182"/>
            <a:ext cx="2023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FF0000"/>
                </a:solidFill>
              </a:rPr>
              <a:t>1- ALEMANIA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503600" y="4792549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chemeClr val="accent6">
                    <a:lumMod val="75000"/>
                  </a:schemeClr>
                </a:solidFill>
              </a:rPr>
              <a:t>4 - NORVEGIA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460375" y="4745594"/>
            <a:ext cx="2095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00B050"/>
                </a:solidFill>
              </a:rPr>
              <a:t>3- FINLANDIA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6549328" y="289902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b="1" dirty="0">
                <a:solidFill>
                  <a:srgbClr val="0070C0"/>
                </a:solidFill>
              </a:rPr>
              <a:t>2- FRANTZIA</a:t>
            </a:r>
          </a:p>
        </p:txBody>
      </p:sp>
    </p:spTree>
    <p:extLst>
      <p:ext uri="{BB962C8B-B14F-4D97-AF65-F5344CB8AC3E}">
        <p14:creationId xmlns:p14="http://schemas.microsoft.com/office/powerpoint/2010/main" val="40170649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220</Words>
  <Application>Microsoft Office PowerPoint</Application>
  <PresentationFormat>Presentación en pantalla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Meiryo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3 - Non jaio zen Renné Cassin? </vt:lpstr>
      <vt:lpstr>4 - Zein da Giza Eskubideen Nazioarteko Eguna? </vt:lpstr>
      <vt:lpstr> 5 - Zein urtetan onartu zuen NBEk Haurren Eskubideen inguruko Aldarrikapena?  </vt:lpstr>
      <vt:lpstr>6 - Herrialde horietako zeinek ez du Haurren Eskubideen Hitzarmena berretsi? </vt:lpstr>
      <vt:lpstr> 7 - Nork idatzi zuen Emakumearen eta  Emakumezko Herritarren Eskubideen Adierazpena?  </vt:lpstr>
      <vt:lpstr>Presentación de PowerPoint</vt:lpstr>
      <vt:lpstr>9 - Hauetako nor ez da Arartekoa izan?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 Nor izan zen Nazio Batuen Giza Eskubideen Batzordearen buru 1947 eta 1951 artean? Eleanor Roosevelt, Hansa Metha, Harry Truman. 9- Herrialde horietako zeinek ez du haurren eskubideen hitzarmena berretsi? AEB, Somalia, Nepal 10-En qué país Europeo pudieron votar por primera vez las mujeres en  1907? Finlandia, Suecia, Alemania</dc:title>
  <dc:creator>Usuario</dc:creator>
  <cp:lastModifiedBy>Aintzane Muguruza</cp:lastModifiedBy>
  <cp:revision>37</cp:revision>
  <dcterms:created xsi:type="dcterms:W3CDTF">2022-03-18T09:58:59Z</dcterms:created>
  <dcterms:modified xsi:type="dcterms:W3CDTF">2024-05-26T13:33:11Z</dcterms:modified>
</cp:coreProperties>
</file>