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7" r:id="rId2"/>
    <p:sldId id="258" r:id="rId3"/>
    <p:sldId id="275" r:id="rId4"/>
    <p:sldId id="259" r:id="rId5"/>
    <p:sldId id="260" r:id="rId6"/>
    <p:sldId id="261" r:id="rId7"/>
    <p:sldId id="263" r:id="rId8"/>
    <p:sldId id="264" r:id="rId9"/>
    <p:sldId id="265" r:id="rId10"/>
    <p:sldId id="266" r:id="rId11"/>
    <p:sldId id="267" r:id="rId12"/>
    <p:sldId id="268" r:id="rId13"/>
    <p:sldId id="269" r:id="rId14"/>
    <p:sldId id="270" r:id="rId15"/>
    <p:sldId id="271" r:id="rId16"/>
    <p:sldId id="272" r:id="rId17"/>
    <p:sldId id="273" r:id="rId18"/>
  </p:sldIdLst>
  <p:sldSz cx="12192000" cy="6858000"/>
  <p:notesSz cx="6858000" cy="9144000"/>
  <p:defaultTextStyle>
    <a:defPPr>
      <a:defRPr lang="es-ES_trad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2428A"/>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3904"/>
    <p:restoredTop sz="94674"/>
  </p:normalViewPr>
  <p:slideViewPr>
    <p:cSldViewPr snapToGrid="0" snapToObjects="1">
      <p:cViewPr>
        <p:scale>
          <a:sx n="80" d="100"/>
          <a:sy n="80" d="100"/>
        </p:scale>
        <p:origin x="-546" y="-720"/>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accent5_4">
  <dgm:title val=""/>
  <dgm:desc val=""/>
  <dgm:catLst>
    <dgm:cat type="accent5" pri="11400"/>
  </dgm:catLst>
  <dgm:styleLbl name="node0">
    <dgm:fillClrLst meth="cycle">
      <a:schemeClr val="accent5">
        <a:shade val="60000"/>
      </a:schemeClr>
    </dgm:fillClrLst>
    <dgm:linClrLst meth="repeat">
      <a:schemeClr val="lt1"/>
    </dgm:linClrLst>
    <dgm:effectClrLst/>
    <dgm:txLinClrLst/>
    <dgm:txFillClrLst/>
    <dgm:txEffectClrLst/>
  </dgm:styleLbl>
  <dgm:styleLbl name="node1">
    <dgm:fillClrLst meth="cycle">
      <a:schemeClr val="accent5">
        <a:shade val="50000"/>
      </a:schemeClr>
      <a:schemeClr val="accent5">
        <a:tint val="55000"/>
      </a:schemeClr>
    </dgm:fillClrLst>
    <dgm:linClrLst meth="repeat">
      <a:schemeClr val="lt1"/>
    </dgm:linClrLst>
    <dgm:effectClrLst/>
    <dgm:txLinClrLst/>
    <dgm:txFillClrLst/>
    <dgm:txEffectClrLst/>
  </dgm:styleLbl>
  <dgm:styleLbl name="alignNode1">
    <dgm:fillClrLst meth="cycle">
      <a:schemeClr val="accent5">
        <a:shade val="50000"/>
      </a:schemeClr>
      <a:schemeClr val="accent5">
        <a:tint val="55000"/>
      </a:schemeClr>
    </dgm:fillClrLst>
    <dgm:linClrLst meth="cycle">
      <a:schemeClr val="accent5">
        <a:shade val="50000"/>
      </a:schemeClr>
      <a:schemeClr val="accent5">
        <a:tint val="55000"/>
      </a:schemeClr>
    </dgm:linClrLst>
    <dgm:effectClrLst/>
    <dgm:txLinClrLst/>
    <dgm:txFillClrLst/>
    <dgm:txEffectClrLst/>
  </dgm:styleLbl>
  <dgm:styleLbl name="lnNode1">
    <dgm:fillClrLst meth="cycle">
      <a:schemeClr val="accent5">
        <a:shade val="50000"/>
      </a:schemeClr>
      <a:schemeClr val="accent5">
        <a:tint val="55000"/>
      </a:schemeClr>
    </dgm:fillClrLst>
    <dgm:linClrLst meth="repeat">
      <a:schemeClr val="lt1"/>
    </dgm:linClrLst>
    <dgm:effectClrLst/>
    <dgm:txLinClrLst/>
    <dgm:txFillClrLst/>
    <dgm:txEffectClrLst/>
  </dgm:styleLbl>
  <dgm:styleLbl name="vennNode1">
    <dgm:fillClrLst meth="cycle">
      <a:schemeClr val="accent5">
        <a:shade val="80000"/>
        <a:alpha val="50000"/>
      </a:schemeClr>
      <a:schemeClr val="accent5">
        <a:tint val="50000"/>
        <a:alpha val="50000"/>
      </a:schemeClr>
    </dgm:fillClrLst>
    <dgm:linClrLst meth="repeat">
      <a:schemeClr val="lt1"/>
    </dgm:linClrLst>
    <dgm:effectClrLst/>
    <dgm:txLinClrLst/>
    <dgm:txFillClrLst/>
    <dgm:txEffectClrLst/>
  </dgm:styleLbl>
  <dgm:styleLbl name="node2">
    <dgm:fillClrLst>
      <a:schemeClr val="accent5">
        <a:shade val="80000"/>
      </a:schemeClr>
    </dgm:fillClrLst>
    <dgm:linClrLst meth="repeat">
      <a:schemeClr val="lt1"/>
    </dgm:linClrLst>
    <dgm:effectClrLst/>
    <dgm:txLinClrLst/>
    <dgm:txFillClrLst/>
    <dgm:txEffectClrLst/>
  </dgm:styleLbl>
  <dgm:styleLbl name="node3">
    <dgm:fillClrLst>
      <a:schemeClr val="accent5">
        <a:tint val="99000"/>
      </a:schemeClr>
    </dgm:fillClrLst>
    <dgm:linClrLst meth="repeat">
      <a:schemeClr val="lt1"/>
    </dgm:linClrLst>
    <dgm:effectClrLst/>
    <dgm:txLinClrLst/>
    <dgm:txFillClrLst/>
    <dgm:txEffectClrLst/>
  </dgm:styleLbl>
  <dgm:styleLbl name="node4">
    <dgm:fillClrLst>
      <a:schemeClr val="accent5">
        <a:tint val="70000"/>
      </a:schemeClr>
    </dgm:fillClrLst>
    <dgm:linClrLst meth="repeat">
      <a:schemeClr val="lt1"/>
    </dgm:linClrLst>
    <dgm:effectClrLst/>
    <dgm:txLinClrLst/>
    <dgm:txFillClrLst/>
    <dgm:txEffectClrLst/>
  </dgm:styleLbl>
  <dgm:styleLbl name="fgImgPlace1">
    <dgm:fillClrLst>
      <a:schemeClr val="accent5">
        <a:tint val="50000"/>
      </a:schemeClr>
      <a:schemeClr val="accent5">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5">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5">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5">
        <a:shade val="90000"/>
      </a:schemeClr>
      <a:schemeClr val="accent5">
        <a:tint val="50000"/>
      </a:schemeClr>
    </dgm:fillClrLst>
    <dgm:linClrLst meth="cycle">
      <a:schemeClr val="accent5">
        <a:shade val="90000"/>
      </a:schemeClr>
      <a:schemeClr val="accent5">
        <a:tint val="50000"/>
      </a:schemeClr>
    </dgm:linClrLst>
    <dgm:effectClrLst/>
    <dgm:txLinClrLst/>
    <dgm:txFillClrLst/>
    <dgm:txEffectClrLst/>
  </dgm:styleLbl>
  <dgm:styleLbl name="fgSibTrans2D1">
    <dgm:fillClrLst meth="cycle">
      <a:schemeClr val="accent5">
        <a:shade val="90000"/>
      </a:schemeClr>
      <a:schemeClr val="accent5">
        <a:tint val="50000"/>
      </a:schemeClr>
    </dgm:fillClrLst>
    <dgm:linClrLst meth="cycle">
      <a:schemeClr val="accent5">
        <a:shade val="90000"/>
      </a:schemeClr>
      <a:schemeClr val="accent5">
        <a:tint val="50000"/>
      </a:schemeClr>
    </dgm:linClrLst>
    <dgm:effectClrLst/>
    <dgm:txLinClrLst/>
    <dgm:txFillClrLst/>
    <dgm:txEffectClrLst/>
  </dgm:styleLbl>
  <dgm:styleLbl name="bgSibTrans2D1">
    <dgm:fillClrLst meth="cycle">
      <a:schemeClr val="accent5">
        <a:shade val="90000"/>
      </a:schemeClr>
      <a:schemeClr val="accent5">
        <a:tint val="50000"/>
      </a:schemeClr>
    </dgm:fillClrLst>
    <dgm:linClrLst meth="cycle">
      <a:schemeClr val="accent5">
        <a:shade val="90000"/>
      </a:schemeClr>
      <a:schemeClr val="accent5">
        <a:tint val="50000"/>
      </a:schemeClr>
    </dgm:linClrLst>
    <dgm:effectClrLst/>
    <dgm:txLinClrLst/>
    <dgm:txFillClrLst/>
    <dgm:txEffectClrLst/>
  </dgm:styleLbl>
  <dgm:styleLbl name="fgSibTrans2D1">
    <dgm:fillClrLst meth="cycle">
      <a:schemeClr val="accent5">
        <a:shade val="90000"/>
      </a:schemeClr>
      <a:schemeClr val="accent5">
        <a:tint val="50000"/>
      </a:schemeClr>
    </dgm:fillClrLst>
    <dgm:linClrLst meth="cycle">
      <a:schemeClr val="accent5">
        <a:shade val="90000"/>
      </a:schemeClr>
      <a:schemeClr val="accent5">
        <a:tint val="50000"/>
      </a:schemeClr>
    </dgm:linClrLst>
    <dgm:effectClrLst/>
    <dgm:txLinClrLst/>
    <dgm:txFillClrLst/>
    <dgm:txEffectClrLst/>
  </dgm:styleLbl>
  <dgm:styleLbl name="sibTrans1D1">
    <dgm:fillClrLst meth="cycle">
      <a:schemeClr val="accent5">
        <a:shade val="90000"/>
      </a:schemeClr>
      <a:schemeClr val="accent5">
        <a:tint val="50000"/>
      </a:schemeClr>
    </dgm:fillClrLst>
    <dgm:linClrLst meth="cycle">
      <a:schemeClr val="accent5">
        <a:shade val="90000"/>
      </a:schemeClr>
      <a:schemeClr val="accent5">
        <a:tint val="50000"/>
      </a:schemeClr>
    </dgm:linClrLst>
    <dgm:effectClrLst/>
    <dgm:txLinClrLst/>
    <dgm:txFillClrLst meth="repeat">
      <a:schemeClr val="tx1"/>
    </dgm:txFillClrLst>
    <dgm:txEffectClrLst/>
  </dgm:styleLbl>
  <dgm:styleLbl name="callout">
    <dgm:fillClrLst meth="repeat">
      <a:schemeClr val="accent5"/>
    </dgm:fillClrLst>
    <dgm:linClrLst meth="repeat">
      <a:schemeClr val="accent5"/>
    </dgm:linClrLst>
    <dgm:effectClrLst/>
    <dgm:txLinClrLst/>
    <dgm:txFillClrLst meth="repeat">
      <a:schemeClr val="tx1"/>
    </dgm:txFillClrLst>
    <dgm:txEffectClrLst/>
  </dgm:styleLbl>
  <dgm:styleLbl name="asst0">
    <dgm:fillClrLst meth="repeat">
      <a:schemeClr val="accent5">
        <a:shade val="80000"/>
      </a:schemeClr>
    </dgm:fillClrLst>
    <dgm:linClrLst meth="repeat">
      <a:schemeClr val="lt1"/>
    </dgm:linClrLst>
    <dgm:effectClrLst/>
    <dgm:txLinClrLst/>
    <dgm:txFillClrLst/>
    <dgm:txEffectClrLst/>
  </dgm:styleLbl>
  <dgm:styleLbl name="asst1">
    <dgm:fillClrLst meth="repeat">
      <a:schemeClr val="accent5">
        <a:shade val="80000"/>
      </a:schemeClr>
    </dgm:fillClrLst>
    <dgm:linClrLst meth="repeat">
      <a:schemeClr val="lt1"/>
    </dgm:linClrLst>
    <dgm:effectClrLst/>
    <dgm:txLinClrLst/>
    <dgm:txFillClrLst/>
    <dgm:txEffectClrLst/>
  </dgm:styleLbl>
  <dgm:styleLbl name="asst2">
    <dgm:fillClrLst>
      <a:schemeClr val="accent5">
        <a:tint val="90000"/>
      </a:schemeClr>
    </dgm:fillClrLst>
    <dgm:linClrLst meth="repeat">
      <a:schemeClr val="lt1"/>
    </dgm:linClrLst>
    <dgm:effectClrLst/>
    <dgm:txLinClrLst/>
    <dgm:txFillClrLst/>
    <dgm:txEffectClrLst/>
  </dgm:styleLbl>
  <dgm:styleLbl name="asst3">
    <dgm:fillClrLst>
      <a:schemeClr val="accent5">
        <a:tint val="70000"/>
      </a:schemeClr>
    </dgm:fillClrLst>
    <dgm:linClrLst meth="repeat">
      <a:schemeClr val="lt1"/>
    </dgm:linClrLst>
    <dgm:effectClrLst/>
    <dgm:txLinClrLst/>
    <dgm:txFillClrLst/>
    <dgm:txEffectClrLst/>
  </dgm:styleLbl>
  <dgm:styleLbl name="asst4">
    <dgm:fillClrLst>
      <a:schemeClr val="accent5">
        <a:tint val="50000"/>
      </a:schemeClr>
    </dgm:fillClrLst>
    <dgm:linClrLst meth="repeat">
      <a:schemeClr val="lt1"/>
    </dgm:linClrLst>
    <dgm:effectClrLst/>
    <dgm:txLinClrLst/>
    <dgm:txFillClrLst/>
    <dgm:txEffectClrLst/>
  </dgm:styleLbl>
  <dgm:styleLbl name="parChTrans2D1">
    <dgm:fillClrLst meth="repeat">
      <a:schemeClr val="accent5">
        <a:tint val="60000"/>
      </a:schemeClr>
    </dgm:fillClrLst>
    <dgm:linClrLst meth="repeat">
      <a:schemeClr val="accent5">
        <a:shade val="80000"/>
      </a:schemeClr>
    </dgm:linClrLst>
    <dgm:effectClrLst/>
    <dgm:txLinClrLst/>
    <dgm:txFillClrLst/>
    <dgm:txEffectClrLst/>
  </dgm:styleLbl>
  <dgm:styleLbl name="parChTrans2D2">
    <dgm:fillClrLst meth="repeat">
      <a:schemeClr val="accent5">
        <a:tint val="90000"/>
      </a:schemeClr>
    </dgm:fillClrLst>
    <dgm:linClrLst meth="repeat">
      <a:schemeClr val="accent5">
        <a:tint val="90000"/>
      </a:schemeClr>
    </dgm:linClrLst>
    <dgm:effectClrLst/>
    <dgm:txLinClrLst/>
    <dgm:txFillClrLst/>
    <dgm:txEffectClrLst/>
  </dgm:styleLbl>
  <dgm:styleLbl name="parChTrans2D3">
    <dgm:fillClrLst meth="repeat">
      <a:schemeClr val="accent5">
        <a:tint val="70000"/>
      </a:schemeClr>
    </dgm:fillClrLst>
    <dgm:linClrLst meth="repeat">
      <a:schemeClr val="accent5">
        <a:tint val="70000"/>
      </a:schemeClr>
    </dgm:linClrLst>
    <dgm:effectClrLst/>
    <dgm:txLinClrLst/>
    <dgm:txFillClrLst/>
    <dgm:txEffectClrLst/>
  </dgm:styleLbl>
  <dgm:styleLbl name="parChTrans2D4">
    <dgm:fillClrLst meth="repeat">
      <a:schemeClr val="accent5">
        <a:tint val="50000"/>
      </a:schemeClr>
    </dgm:fillClrLst>
    <dgm:linClrLst meth="repeat">
      <a:schemeClr val="accent5">
        <a:tint val="50000"/>
      </a:schemeClr>
    </dgm:linClrLst>
    <dgm:effectClrLst/>
    <dgm:txLinClrLst/>
    <dgm:txFillClrLst meth="repeat">
      <a:schemeClr val="dk1"/>
    </dgm:txFillClrLst>
    <dgm:txEffectClrLst/>
  </dgm:styleLbl>
  <dgm:styleLbl name="parChTrans1D1">
    <dgm:fillClrLst meth="repeat">
      <a:schemeClr val="accent5">
        <a:shade val="80000"/>
      </a:schemeClr>
    </dgm:fillClrLst>
    <dgm:linClrLst meth="repeat">
      <a:schemeClr val="accent5">
        <a:shade val="80000"/>
      </a:schemeClr>
    </dgm:linClrLst>
    <dgm:effectClrLst/>
    <dgm:txLinClrLst/>
    <dgm:txFillClrLst meth="repeat">
      <a:schemeClr val="tx1"/>
    </dgm:txFillClrLst>
    <dgm:txEffectClrLst/>
  </dgm:styleLbl>
  <dgm:styleLbl name="parChTrans1D2">
    <dgm:fillClrLst meth="repeat">
      <a:schemeClr val="accent5">
        <a:tint val="90000"/>
      </a:schemeClr>
    </dgm:fillClrLst>
    <dgm:linClrLst meth="repeat">
      <a:schemeClr val="accent5">
        <a:tint val="90000"/>
      </a:schemeClr>
    </dgm:linClrLst>
    <dgm:effectClrLst/>
    <dgm:txLinClrLst/>
    <dgm:txFillClrLst meth="repeat">
      <a:schemeClr val="tx1"/>
    </dgm:txFillClrLst>
    <dgm:txEffectClrLst/>
  </dgm:styleLbl>
  <dgm:styleLbl name="parChTrans1D3">
    <dgm:fillClrLst meth="repeat">
      <a:schemeClr val="accent5">
        <a:tint val="70000"/>
      </a:schemeClr>
    </dgm:fillClrLst>
    <dgm:linClrLst meth="repeat">
      <a:schemeClr val="accent5">
        <a:tint val="70000"/>
      </a:schemeClr>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5">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5">
        <a:shade val="50000"/>
      </a:schemeClr>
      <a:schemeClr val="accent5">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5">
        <a:shade val="50000"/>
      </a:schemeClr>
      <a:schemeClr val="accent5">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5">
        <a:shade val="50000"/>
      </a:schemeClr>
      <a:schemeClr val="accent5">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5">
        <a:shade val="50000"/>
      </a:schemeClr>
      <a:schemeClr val="accent5">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5">
        <a:shade val="50000"/>
      </a:schemeClr>
      <a:schemeClr val="accent5">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fgAccFollowNode1">
    <dgm:fillClrLst meth="repeat">
      <a:schemeClr val="accent5">
        <a:alpha val="90000"/>
        <a:tint val="55000"/>
      </a:schemeClr>
    </dgm:fillClrLst>
    <dgm:linClrLst meth="repeat">
      <a:schemeClr val="accent5">
        <a:alpha val="90000"/>
        <a:tint val="55000"/>
      </a:schemeClr>
    </dgm:linClrLst>
    <dgm:effectClrLst/>
    <dgm:txLinClrLst/>
    <dgm:txFillClrLst meth="repeat">
      <a:schemeClr val="dk1"/>
    </dgm:txFillClrLst>
    <dgm:txEffectClrLst/>
  </dgm:styleLbl>
  <dgm:styleLbl name="alignAccFollowNode1">
    <dgm:fillClrLst meth="repeat">
      <a:schemeClr val="accent5">
        <a:alpha val="90000"/>
        <a:tint val="55000"/>
      </a:schemeClr>
    </dgm:fillClrLst>
    <dgm:linClrLst meth="repeat">
      <a:schemeClr val="accent5">
        <a:alpha val="90000"/>
        <a:tint val="55000"/>
      </a:schemeClr>
    </dgm:linClrLst>
    <dgm:effectClrLst/>
    <dgm:txLinClrLst/>
    <dgm:txFillClrLst meth="repeat">
      <a:schemeClr val="dk1"/>
    </dgm:txFillClrLst>
    <dgm:txEffectClrLst/>
  </dgm:styleLbl>
  <dgm:styleLbl name="bgAccFollowNode1">
    <dgm:fillClrLst meth="repeat">
      <a:schemeClr val="accent5">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5">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5">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5">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5">
        <a:tint val="50000"/>
      </a:schemeClr>
    </dgm:linClrLst>
    <dgm:effectClrLst/>
    <dgm:txLinClrLst/>
    <dgm:txFillClrLst meth="repeat">
      <a:schemeClr val="dk1"/>
    </dgm:txFillClrLst>
    <dgm:txEffectClrLst/>
  </dgm:styleLbl>
  <dgm:styleLbl name="bgShp">
    <dgm:fillClrLst meth="repeat">
      <a:schemeClr val="accent5">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55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051A4E6-DA25-4247-9E10-53950685292C}" type="doc">
      <dgm:prSet loTypeId="urn:microsoft.com/office/officeart/2005/8/layout/radial6" loCatId="cycle" qsTypeId="urn:microsoft.com/office/officeart/2005/8/quickstyle/simple1" qsCatId="simple" csTypeId="urn:microsoft.com/office/officeart/2005/8/colors/accent5_4" csCatId="accent5" phldr="1"/>
      <dgm:spPr/>
      <dgm:t>
        <a:bodyPr/>
        <a:lstStyle/>
        <a:p>
          <a:endParaRPr lang="es-ES"/>
        </a:p>
      </dgm:t>
    </dgm:pt>
    <dgm:pt modelId="{1C3FD95F-718B-4172-B196-3701E7F7344D}">
      <dgm:prSet phldrT="[Texto]"/>
      <dgm:spPr/>
      <dgm:t>
        <a:bodyPr/>
        <a:lstStyle/>
        <a:p>
          <a:r>
            <a:rPr lang="es-ES" b="1" dirty="0" smtClean="0"/>
            <a:t>Deporte Escolar</a:t>
          </a:r>
        </a:p>
        <a:p>
          <a:r>
            <a:rPr lang="es-ES" b="1" dirty="0" smtClean="0"/>
            <a:t> 6 a 8 años</a:t>
          </a:r>
          <a:endParaRPr lang="es-ES" b="1" dirty="0"/>
        </a:p>
      </dgm:t>
    </dgm:pt>
    <dgm:pt modelId="{354B7931-7613-4749-8321-9910ABD82F77}" type="parTrans" cxnId="{1F30C16A-A16A-4100-8E96-9C6088034E2D}">
      <dgm:prSet/>
      <dgm:spPr/>
      <dgm:t>
        <a:bodyPr/>
        <a:lstStyle/>
        <a:p>
          <a:endParaRPr lang="es-ES"/>
        </a:p>
      </dgm:t>
    </dgm:pt>
    <dgm:pt modelId="{724B4186-9B35-47D3-8F27-31860A87BAA0}" type="sibTrans" cxnId="{1F30C16A-A16A-4100-8E96-9C6088034E2D}">
      <dgm:prSet/>
      <dgm:spPr/>
      <dgm:t>
        <a:bodyPr/>
        <a:lstStyle/>
        <a:p>
          <a:endParaRPr lang="es-ES"/>
        </a:p>
      </dgm:t>
    </dgm:pt>
    <dgm:pt modelId="{ADD0D103-6B3D-40CB-9DFE-F84407B45920}">
      <dgm:prSet phldrT="[Texto]" custT="1"/>
      <dgm:spPr/>
      <dgm:t>
        <a:bodyPr/>
        <a:lstStyle/>
        <a:p>
          <a:r>
            <a:rPr lang="es-ES" sz="1000" b="1" dirty="0" smtClean="0"/>
            <a:t>Educación en valores</a:t>
          </a:r>
          <a:endParaRPr lang="es-ES" sz="1000" b="1" dirty="0"/>
        </a:p>
      </dgm:t>
    </dgm:pt>
    <dgm:pt modelId="{2BDB887A-43DA-4B03-86A1-C23507810C1D}" type="parTrans" cxnId="{FF8DC09E-F026-48CF-9C92-4FC5D90422EC}">
      <dgm:prSet/>
      <dgm:spPr/>
      <dgm:t>
        <a:bodyPr/>
        <a:lstStyle/>
        <a:p>
          <a:endParaRPr lang="es-ES"/>
        </a:p>
      </dgm:t>
    </dgm:pt>
    <dgm:pt modelId="{79B24469-DD1E-4B31-B6F2-391A1D841487}" type="sibTrans" cxnId="{FF8DC09E-F026-48CF-9C92-4FC5D90422EC}">
      <dgm:prSet/>
      <dgm:spPr/>
      <dgm:t>
        <a:bodyPr/>
        <a:lstStyle/>
        <a:p>
          <a:endParaRPr lang="es-ES"/>
        </a:p>
      </dgm:t>
    </dgm:pt>
    <dgm:pt modelId="{717AFCBA-170A-41B4-B6F7-3B59EA08D6CF}">
      <dgm:prSet phldrT="[Texto]" custT="1"/>
      <dgm:spPr/>
      <dgm:t>
        <a:bodyPr/>
        <a:lstStyle/>
        <a:p>
          <a:r>
            <a:rPr lang="es-ES" sz="1000" b="1" dirty="0" err="1" smtClean="0"/>
            <a:t>Praxiología</a:t>
          </a:r>
          <a:r>
            <a:rPr lang="es-ES" sz="1000" b="1" dirty="0" smtClean="0"/>
            <a:t> motriz</a:t>
          </a:r>
          <a:endParaRPr lang="es-ES" sz="1000" b="1" dirty="0"/>
        </a:p>
      </dgm:t>
    </dgm:pt>
    <dgm:pt modelId="{46254DF7-AC65-4446-9FC8-33A806EDAE2F}" type="parTrans" cxnId="{9F60CA0C-90C1-41DE-B717-062D59C2A1D3}">
      <dgm:prSet/>
      <dgm:spPr/>
      <dgm:t>
        <a:bodyPr/>
        <a:lstStyle/>
        <a:p>
          <a:endParaRPr lang="es-ES"/>
        </a:p>
      </dgm:t>
    </dgm:pt>
    <dgm:pt modelId="{8D54E9CF-3F98-4553-9D24-C7C5D9464DD3}" type="sibTrans" cxnId="{9F60CA0C-90C1-41DE-B717-062D59C2A1D3}">
      <dgm:prSet/>
      <dgm:spPr/>
      <dgm:t>
        <a:bodyPr/>
        <a:lstStyle/>
        <a:p>
          <a:endParaRPr lang="es-ES"/>
        </a:p>
      </dgm:t>
    </dgm:pt>
    <dgm:pt modelId="{09A5D105-E1D9-4B1A-A458-AD799B03776E}">
      <dgm:prSet phldrT="[Texto]" custT="1"/>
      <dgm:spPr/>
      <dgm:t>
        <a:bodyPr/>
        <a:lstStyle/>
        <a:p>
          <a:r>
            <a:rPr lang="es-ES" sz="1000" b="1" dirty="0" smtClean="0"/>
            <a:t>Pedagogía de la confianza</a:t>
          </a:r>
          <a:endParaRPr lang="es-ES" sz="1000" b="1" dirty="0"/>
        </a:p>
      </dgm:t>
    </dgm:pt>
    <dgm:pt modelId="{C84619DB-B636-48F5-8E1B-2CC85EE02C3A}" type="parTrans" cxnId="{DA6928F1-73CD-4983-8CCB-D888D61F11F0}">
      <dgm:prSet/>
      <dgm:spPr/>
      <dgm:t>
        <a:bodyPr/>
        <a:lstStyle/>
        <a:p>
          <a:endParaRPr lang="es-ES"/>
        </a:p>
      </dgm:t>
    </dgm:pt>
    <dgm:pt modelId="{58BD1AB4-71FA-4495-851E-EE5BBB360771}" type="sibTrans" cxnId="{DA6928F1-73CD-4983-8CCB-D888D61F11F0}">
      <dgm:prSet/>
      <dgm:spPr/>
      <dgm:t>
        <a:bodyPr/>
        <a:lstStyle/>
        <a:p>
          <a:endParaRPr lang="es-ES"/>
        </a:p>
      </dgm:t>
    </dgm:pt>
    <dgm:pt modelId="{0CC96FD3-3ACC-41D2-AB70-4086EC13E15D}">
      <dgm:prSet phldrT="[Texto]" custT="1"/>
      <dgm:spPr/>
      <dgm:t>
        <a:bodyPr/>
        <a:lstStyle/>
        <a:p>
          <a:r>
            <a:rPr lang="es-ES" sz="1000" b="1" dirty="0" smtClean="0"/>
            <a:t>Trasmisión de la cultura vasca</a:t>
          </a:r>
          <a:endParaRPr lang="es-ES" sz="1000" b="1" dirty="0"/>
        </a:p>
      </dgm:t>
    </dgm:pt>
    <dgm:pt modelId="{13D194DF-7BE0-41A0-A109-FC373B6AAE68}" type="parTrans" cxnId="{99036749-3ED2-4941-831F-8594F5300CDA}">
      <dgm:prSet/>
      <dgm:spPr/>
      <dgm:t>
        <a:bodyPr/>
        <a:lstStyle/>
        <a:p>
          <a:endParaRPr lang="es-ES"/>
        </a:p>
      </dgm:t>
    </dgm:pt>
    <dgm:pt modelId="{33C17C94-9F9D-4D87-9FA7-696885EDDC8C}" type="sibTrans" cxnId="{99036749-3ED2-4941-831F-8594F5300CDA}">
      <dgm:prSet/>
      <dgm:spPr/>
      <dgm:t>
        <a:bodyPr/>
        <a:lstStyle/>
        <a:p>
          <a:endParaRPr lang="es-ES"/>
        </a:p>
      </dgm:t>
    </dgm:pt>
    <dgm:pt modelId="{0080A656-A8EB-423E-B819-108F1245CDB0}">
      <dgm:prSet phldrT="[Texto]" custT="1"/>
      <dgm:spPr/>
      <dgm:t>
        <a:bodyPr/>
        <a:lstStyle/>
        <a:p>
          <a:r>
            <a:rPr lang="es-ES" sz="1000" b="1" dirty="0" smtClean="0"/>
            <a:t>Desarrollo motor del niño/niña</a:t>
          </a:r>
          <a:endParaRPr lang="es-ES" sz="1000" b="1" dirty="0"/>
        </a:p>
      </dgm:t>
    </dgm:pt>
    <dgm:pt modelId="{6F8D566E-1C59-4084-A0AD-E728109DF3E6}" type="parTrans" cxnId="{0928D2DD-B185-4B48-9370-0B2418C014C1}">
      <dgm:prSet/>
      <dgm:spPr/>
      <dgm:t>
        <a:bodyPr/>
        <a:lstStyle/>
        <a:p>
          <a:endParaRPr lang="es-ES"/>
        </a:p>
      </dgm:t>
    </dgm:pt>
    <dgm:pt modelId="{D1688914-7145-4805-9E59-C8CAD8442BF6}" type="sibTrans" cxnId="{0928D2DD-B185-4B48-9370-0B2418C014C1}">
      <dgm:prSet/>
      <dgm:spPr/>
      <dgm:t>
        <a:bodyPr/>
        <a:lstStyle/>
        <a:p>
          <a:endParaRPr lang="es-ES"/>
        </a:p>
      </dgm:t>
    </dgm:pt>
    <dgm:pt modelId="{BCDE2D03-F69A-E848-B6DC-B93E5B90E948}">
      <dgm:prSet phldrT="[Texto]" custT="1"/>
      <dgm:spPr/>
      <dgm:t>
        <a:bodyPr/>
        <a:lstStyle/>
        <a:p>
          <a:r>
            <a:rPr lang="es-ES" sz="1000" b="1" dirty="0" smtClean="0"/>
            <a:t>Coeducación</a:t>
          </a:r>
          <a:endParaRPr lang="es-ES" sz="1000" b="1" dirty="0"/>
        </a:p>
      </dgm:t>
    </dgm:pt>
    <dgm:pt modelId="{7A197E9C-0C87-454D-BEAD-3BDF64E0446F}" type="parTrans" cxnId="{394D9533-19C9-6B4E-A36E-F8ABBE72B5E8}">
      <dgm:prSet/>
      <dgm:spPr/>
      <dgm:t>
        <a:bodyPr/>
        <a:lstStyle/>
        <a:p>
          <a:endParaRPr lang="es-ES"/>
        </a:p>
      </dgm:t>
    </dgm:pt>
    <dgm:pt modelId="{24AE91B9-EEF4-E24C-91DE-C6C2EA7495D1}" type="sibTrans" cxnId="{394D9533-19C9-6B4E-A36E-F8ABBE72B5E8}">
      <dgm:prSet/>
      <dgm:spPr/>
      <dgm:t>
        <a:bodyPr/>
        <a:lstStyle/>
        <a:p>
          <a:endParaRPr lang="es-ES"/>
        </a:p>
      </dgm:t>
    </dgm:pt>
    <dgm:pt modelId="{58D727F8-3A13-4187-AF03-30144C2A2934}" type="pres">
      <dgm:prSet presAssocID="{6051A4E6-DA25-4247-9E10-53950685292C}" presName="Name0" presStyleCnt="0">
        <dgm:presLayoutVars>
          <dgm:chMax val="1"/>
          <dgm:dir/>
          <dgm:animLvl val="ctr"/>
          <dgm:resizeHandles val="exact"/>
        </dgm:presLayoutVars>
      </dgm:prSet>
      <dgm:spPr/>
      <dgm:t>
        <a:bodyPr/>
        <a:lstStyle/>
        <a:p>
          <a:endParaRPr lang="es-ES"/>
        </a:p>
      </dgm:t>
    </dgm:pt>
    <dgm:pt modelId="{54E8FCA3-5F85-467F-8B1A-3C7B51554C2D}" type="pres">
      <dgm:prSet presAssocID="{1C3FD95F-718B-4172-B196-3701E7F7344D}" presName="centerShape" presStyleLbl="node0" presStyleIdx="0" presStyleCnt="1"/>
      <dgm:spPr/>
      <dgm:t>
        <a:bodyPr/>
        <a:lstStyle/>
        <a:p>
          <a:endParaRPr lang="es-ES"/>
        </a:p>
      </dgm:t>
    </dgm:pt>
    <dgm:pt modelId="{A57270CB-3D97-4818-923E-D1161722892F}" type="pres">
      <dgm:prSet presAssocID="{ADD0D103-6B3D-40CB-9DFE-F84407B45920}" presName="node" presStyleLbl="node1" presStyleIdx="0" presStyleCnt="6" custRadScaleRad="98950" custRadScaleInc="2410">
        <dgm:presLayoutVars>
          <dgm:bulletEnabled val="1"/>
        </dgm:presLayoutVars>
      </dgm:prSet>
      <dgm:spPr/>
      <dgm:t>
        <a:bodyPr/>
        <a:lstStyle/>
        <a:p>
          <a:endParaRPr lang="es-ES"/>
        </a:p>
      </dgm:t>
    </dgm:pt>
    <dgm:pt modelId="{9D24CA9B-9565-4FA2-B1A5-53C12925AD10}" type="pres">
      <dgm:prSet presAssocID="{ADD0D103-6B3D-40CB-9DFE-F84407B45920}" presName="dummy" presStyleCnt="0"/>
      <dgm:spPr/>
      <dgm:t>
        <a:bodyPr/>
        <a:lstStyle/>
        <a:p>
          <a:endParaRPr lang="es-ES"/>
        </a:p>
      </dgm:t>
    </dgm:pt>
    <dgm:pt modelId="{9D857436-4157-45C2-A3CE-84519A91F2FB}" type="pres">
      <dgm:prSet presAssocID="{79B24469-DD1E-4B31-B6F2-391A1D841487}" presName="sibTrans" presStyleLbl="sibTrans2D1" presStyleIdx="0" presStyleCnt="6"/>
      <dgm:spPr/>
      <dgm:t>
        <a:bodyPr/>
        <a:lstStyle/>
        <a:p>
          <a:endParaRPr lang="es-ES"/>
        </a:p>
      </dgm:t>
    </dgm:pt>
    <dgm:pt modelId="{72D62CBB-FF03-2A4D-8138-A79FE5594954}" type="pres">
      <dgm:prSet presAssocID="{BCDE2D03-F69A-E848-B6DC-B93E5B90E948}" presName="node" presStyleLbl="node1" presStyleIdx="1" presStyleCnt="6">
        <dgm:presLayoutVars>
          <dgm:bulletEnabled val="1"/>
        </dgm:presLayoutVars>
      </dgm:prSet>
      <dgm:spPr/>
      <dgm:t>
        <a:bodyPr/>
        <a:lstStyle/>
        <a:p>
          <a:endParaRPr lang="es-ES"/>
        </a:p>
      </dgm:t>
    </dgm:pt>
    <dgm:pt modelId="{BEDFB87C-84F6-C140-BED0-1CFF0FD9CDDA}" type="pres">
      <dgm:prSet presAssocID="{BCDE2D03-F69A-E848-B6DC-B93E5B90E948}" presName="dummy" presStyleCnt="0"/>
      <dgm:spPr/>
      <dgm:t>
        <a:bodyPr/>
        <a:lstStyle/>
        <a:p>
          <a:endParaRPr lang="es-ES"/>
        </a:p>
      </dgm:t>
    </dgm:pt>
    <dgm:pt modelId="{7CDA9795-A90D-E843-891B-66FD85838127}" type="pres">
      <dgm:prSet presAssocID="{24AE91B9-EEF4-E24C-91DE-C6C2EA7495D1}" presName="sibTrans" presStyleLbl="sibTrans2D1" presStyleIdx="1" presStyleCnt="6"/>
      <dgm:spPr/>
      <dgm:t>
        <a:bodyPr/>
        <a:lstStyle/>
        <a:p>
          <a:endParaRPr lang="es-ES"/>
        </a:p>
      </dgm:t>
    </dgm:pt>
    <dgm:pt modelId="{7542422A-F0EE-4D85-BDEA-440CF833B119}" type="pres">
      <dgm:prSet presAssocID="{717AFCBA-170A-41B4-B6F7-3B59EA08D6CF}" presName="node" presStyleLbl="node1" presStyleIdx="2" presStyleCnt="6">
        <dgm:presLayoutVars>
          <dgm:bulletEnabled val="1"/>
        </dgm:presLayoutVars>
      </dgm:prSet>
      <dgm:spPr/>
      <dgm:t>
        <a:bodyPr/>
        <a:lstStyle/>
        <a:p>
          <a:endParaRPr lang="es-ES"/>
        </a:p>
      </dgm:t>
    </dgm:pt>
    <dgm:pt modelId="{BB708BE7-5EC1-4B65-A91D-70BE6697CA99}" type="pres">
      <dgm:prSet presAssocID="{717AFCBA-170A-41B4-B6F7-3B59EA08D6CF}" presName="dummy" presStyleCnt="0"/>
      <dgm:spPr/>
      <dgm:t>
        <a:bodyPr/>
        <a:lstStyle/>
        <a:p>
          <a:endParaRPr lang="es-ES"/>
        </a:p>
      </dgm:t>
    </dgm:pt>
    <dgm:pt modelId="{163B41CD-1C43-45B1-A187-D5B609297A85}" type="pres">
      <dgm:prSet presAssocID="{8D54E9CF-3F98-4553-9D24-C7C5D9464DD3}" presName="sibTrans" presStyleLbl="sibTrans2D1" presStyleIdx="2" presStyleCnt="6"/>
      <dgm:spPr/>
      <dgm:t>
        <a:bodyPr/>
        <a:lstStyle/>
        <a:p>
          <a:endParaRPr lang="es-ES"/>
        </a:p>
      </dgm:t>
    </dgm:pt>
    <dgm:pt modelId="{4DFB727A-7EA0-447F-BADE-F61CDCD5F2E7}" type="pres">
      <dgm:prSet presAssocID="{09A5D105-E1D9-4B1A-A458-AD799B03776E}" presName="node" presStyleLbl="node1" presStyleIdx="3" presStyleCnt="6">
        <dgm:presLayoutVars>
          <dgm:bulletEnabled val="1"/>
        </dgm:presLayoutVars>
      </dgm:prSet>
      <dgm:spPr/>
      <dgm:t>
        <a:bodyPr/>
        <a:lstStyle/>
        <a:p>
          <a:endParaRPr lang="es-ES"/>
        </a:p>
      </dgm:t>
    </dgm:pt>
    <dgm:pt modelId="{DBE66EE3-475F-42E2-9A4E-E662A154501A}" type="pres">
      <dgm:prSet presAssocID="{09A5D105-E1D9-4B1A-A458-AD799B03776E}" presName="dummy" presStyleCnt="0"/>
      <dgm:spPr/>
      <dgm:t>
        <a:bodyPr/>
        <a:lstStyle/>
        <a:p>
          <a:endParaRPr lang="es-ES"/>
        </a:p>
      </dgm:t>
    </dgm:pt>
    <dgm:pt modelId="{F8655D59-1BB9-4171-AFE2-A198CB425A9C}" type="pres">
      <dgm:prSet presAssocID="{58BD1AB4-71FA-4495-851E-EE5BBB360771}" presName="sibTrans" presStyleLbl="sibTrans2D1" presStyleIdx="3" presStyleCnt="6"/>
      <dgm:spPr/>
      <dgm:t>
        <a:bodyPr/>
        <a:lstStyle/>
        <a:p>
          <a:endParaRPr lang="es-ES"/>
        </a:p>
      </dgm:t>
    </dgm:pt>
    <dgm:pt modelId="{C7CBA86F-9340-4BD9-AEE2-0425158C6D8D}" type="pres">
      <dgm:prSet presAssocID="{0CC96FD3-3ACC-41D2-AB70-4086EC13E15D}" presName="node" presStyleLbl="node1" presStyleIdx="4" presStyleCnt="6">
        <dgm:presLayoutVars>
          <dgm:bulletEnabled val="1"/>
        </dgm:presLayoutVars>
      </dgm:prSet>
      <dgm:spPr/>
      <dgm:t>
        <a:bodyPr/>
        <a:lstStyle/>
        <a:p>
          <a:endParaRPr lang="es-ES"/>
        </a:p>
      </dgm:t>
    </dgm:pt>
    <dgm:pt modelId="{84AB8093-9A9A-44E2-B747-EE945C0F835B}" type="pres">
      <dgm:prSet presAssocID="{0CC96FD3-3ACC-41D2-AB70-4086EC13E15D}" presName="dummy" presStyleCnt="0"/>
      <dgm:spPr/>
      <dgm:t>
        <a:bodyPr/>
        <a:lstStyle/>
        <a:p>
          <a:endParaRPr lang="es-ES"/>
        </a:p>
      </dgm:t>
    </dgm:pt>
    <dgm:pt modelId="{928505DD-8CFF-4D0C-BAAC-3562E2D79CEC}" type="pres">
      <dgm:prSet presAssocID="{33C17C94-9F9D-4D87-9FA7-696885EDDC8C}" presName="sibTrans" presStyleLbl="sibTrans2D1" presStyleIdx="4" presStyleCnt="6"/>
      <dgm:spPr/>
      <dgm:t>
        <a:bodyPr/>
        <a:lstStyle/>
        <a:p>
          <a:endParaRPr lang="es-ES"/>
        </a:p>
      </dgm:t>
    </dgm:pt>
    <dgm:pt modelId="{FD52CDA3-E629-4125-8E01-A1FA6591C009}" type="pres">
      <dgm:prSet presAssocID="{0080A656-A8EB-423E-B819-108F1245CDB0}" presName="node" presStyleLbl="node1" presStyleIdx="5" presStyleCnt="6">
        <dgm:presLayoutVars>
          <dgm:bulletEnabled val="1"/>
        </dgm:presLayoutVars>
      </dgm:prSet>
      <dgm:spPr/>
      <dgm:t>
        <a:bodyPr/>
        <a:lstStyle/>
        <a:p>
          <a:endParaRPr lang="es-ES"/>
        </a:p>
      </dgm:t>
    </dgm:pt>
    <dgm:pt modelId="{4E1C77CD-0CEF-4DA8-859E-B8CACCE7B708}" type="pres">
      <dgm:prSet presAssocID="{0080A656-A8EB-423E-B819-108F1245CDB0}" presName="dummy" presStyleCnt="0"/>
      <dgm:spPr/>
      <dgm:t>
        <a:bodyPr/>
        <a:lstStyle/>
        <a:p>
          <a:endParaRPr lang="es-ES"/>
        </a:p>
      </dgm:t>
    </dgm:pt>
    <dgm:pt modelId="{4B4756E6-72F0-4E00-B6EC-BD4FD3481CFB}" type="pres">
      <dgm:prSet presAssocID="{D1688914-7145-4805-9E59-C8CAD8442BF6}" presName="sibTrans" presStyleLbl="sibTrans2D1" presStyleIdx="5" presStyleCnt="6" custLinFactNeighborX="-1287" custLinFactNeighborY="1027"/>
      <dgm:spPr/>
      <dgm:t>
        <a:bodyPr/>
        <a:lstStyle/>
        <a:p>
          <a:endParaRPr lang="es-ES"/>
        </a:p>
      </dgm:t>
    </dgm:pt>
  </dgm:ptLst>
  <dgm:cxnLst>
    <dgm:cxn modelId="{9BC9EC90-A21E-AC48-BD66-974862A86D83}" type="presOf" srcId="{717AFCBA-170A-41B4-B6F7-3B59EA08D6CF}" destId="{7542422A-F0EE-4D85-BDEA-440CF833B119}" srcOrd="0" destOrd="0" presId="urn:microsoft.com/office/officeart/2005/8/layout/radial6"/>
    <dgm:cxn modelId="{E777E4A3-E5FF-5F42-8B4D-152F4223ED03}" type="presOf" srcId="{58BD1AB4-71FA-4495-851E-EE5BBB360771}" destId="{F8655D59-1BB9-4171-AFE2-A198CB425A9C}" srcOrd="0" destOrd="0" presId="urn:microsoft.com/office/officeart/2005/8/layout/radial6"/>
    <dgm:cxn modelId="{15C8F052-7986-3C45-9DF6-212D5615DD89}" type="presOf" srcId="{D1688914-7145-4805-9E59-C8CAD8442BF6}" destId="{4B4756E6-72F0-4E00-B6EC-BD4FD3481CFB}" srcOrd="0" destOrd="0" presId="urn:microsoft.com/office/officeart/2005/8/layout/radial6"/>
    <dgm:cxn modelId="{DA6928F1-73CD-4983-8CCB-D888D61F11F0}" srcId="{1C3FD95F-718B-4172-B196-3701E7F7344D}" destId="{09A5D105-E1D9-4B1A-A458-AD799B03776E}" srcOrd="3" destOrd="0" parTransId="{C84619DB-B636-48F5-8E1B-2CC85EE02C3A}" sibTransId="{58BD1AB4-71FA-4495-851E-EE5BBB360771}"/>
    <dgm:cxn modelId="{D991CF6F-BA4C-274C-8DD7-5BB4AD186B4C}" type="presOf" srcId="{1C3FD95F-718B-4172-B196-3701E7F7344D}" destId="{54E8FCA3-5F85-467F-8B1A-3C7B51554C2D}" srcOrd="0" destOrd="0" presId="urn:microsoft.com/office/officeart/2005/8/layout/radial6"/>
    <dgm:cxn modelId="{0928D2DD-B185-4B48-9370-0B2418C014C1}" srcId="{1C3FD95F-718B-4172-B196-3701E7F7344D}" destId="{0080A656-A8EB-423E-B819-108F1245CDB0}" srcOrd="5" destOrd="0" parTransId="{6F8D566E-1C59-4084-A0AD-E728109DF3E6}" sibTransId="{D1688914-7145-4805-9E59-C8CAD8442BF6}"/>
    <dgm:cxn modelId="{9F60CA0C-90C1-41DE-B717-062D59C2A1D3}" srcId="{1C3FD95F-718B-4172-B196-3701E7F7344D}" destId="{717AFCBA-170A-41B4-B6F7-3B59EA08D6CF}" srcOrd="2" destOrd="0" parTransId="{46254DF7-AC65-4446-9FC8-33A806EDAE2F}" sibTransId="{8D54E9CF-3F98-4553-9D24-C7C5D9464DD3}"/>
    <dgm:cxn modelId="{B0474309-7C62-5C4D-A47C-5EB238F5E0E6}" type="presOf" srcId="{09A5D105-E1D9-4B1A-A458-AD799B03776E}" destId="{4DFB727A-7EA0-447F-BADE-F61CDCD5F2E7}" srcOrd="0" destOrd="0" presId="urn:microsoft.com/office/officeart/2005/8/layout/radial6"/>
    <dgm:cxn modelId="{99036749-3ED2-4941-831F-8594F5300CDA}" srcId="{1C3FD95F-718B-4172-B196-3701E7F7344D}" destId="{0CC96FD3-3ACC-41D2-AB70-4086EC13E15D}" srcOrd="4" destOrd="0" parTransId="{13D194DF-7BE0-41A0-A109-FC373B6AAE68}" sibTransId="{33C17C94-9F9D-4D87-9FA7-696885EDDC8C}"/>
    <dgm:cxn modelId="{EA9FB6AE-AEC2-ED4C-B1A1-26797FDE6A20}" type="presOf" srcId="{0CC96FD3-3ACC-41D2-AB70-4086EC13E15D}" destId="{C7CBA86F-9340-4BD9-AEE2-0425158C6D8D}" srcOrd="0" destOrd="0" presId="urn:microsoft.com/office/officeart/2005/8/layout/radial6"/>
    <dgm:cxn modelId="{A8184F25-361F-8043-BF11-C804B511A003}" type="presOf" srcId="{6051A4E6-DA25-4247-9E10-53950685292C}" destId="{58D727F8-3A13-4187-AF03-30144C2A2934}" srcOrd="0" destOrd="0" presId="urn:microsoft.com/office/officeart/2005/8/layout/radial6"/>
    <dgm:cxn modelId="{88DDEDBC-F941-F64B-8A32-13A2CDAAF7F7}" type="presOf" srcId="{79B24469-DD1E-4B31-B6F2-391A1D841487}" destId="{9D857436-4157-45C2-A3CE-84519A91F2FB}" srcOrd="0" destOrd="0" presId="urn:microsoft.com/office/officeart/2005/8/layout/radial6"/>
    <dgm:cxn modelId="{D6AFB4AB-9926-BB4A-895F-AC5632BE04F3}" type="presOf" srcId="{33C17C94-9F9D-4D87-9FA7-696885EDDC8C}" destId="{928505DD-8CFF-4D0C-BAAC-3562E2D79CEC}" srcOrd="0" destOrd="0" presId="urn:microsoft.com/office/officeart/2005/8/layout/radial6"/>
    <dgm:cxn modelId="{ED73234A-4B52-4E4D-8BC0-500B9BF21F72}" type="presOf" srcId="{ADD0D103-6B3D-40CB-9DFE-F84407B45920}" destId="{A57270CB-3D97-4818-923E-D1161722892F}" srcOrd="0" destOrd="0" presId="urn:microsoft.com/office/officeart/2005/8/layout/radial6"/>
    <dgm:cxn modelId="{1F30C16A-A16A-4100-8E96-9C6088034E2D}" srcId="{6051A4E6-DA25-4247-9E10-53950685292C}" destId="{1C3FD95F-718B-4172-B196-3701E7F7344D}" srcOrd="0" destOrd="0" parTransId="{354B7931-7613-4749-8321-9910ABD82F77}" sibTransId="{724B4186-9B35-47D3-8F27-31860A87BAA0}"/>
    <dgm:cxn modelId="{B2B5C943-8C58-9044-A477-6C354015B294}" type="presOf" srcId="{BCDE2D03-F69A-E848-B6DC-B93E5B90E948}" destId="{72D62CBB-FF03-2A4D-8138-A79FE5594954}" srcOrd="0" destOrd="0" presId="urn:microsoft.com/office/officeart/2005/8/layout/radial6"/>
    <dgm:cxn modelId="{FF8DC09E-F026-48CF-9C92-4FC5D90422EC}" srcId="{1C3FD95F-718B-4172-B196-3701E7F7344D}" destId="{ADD0D103-6B3D-40CB-9DFE-F84407B45920}" srcOrd="0" destOrd="0" parTransId="{2BDB887A-43DA-4B03-86A1-C23507810C1D}" sibTransId="{79B24469-DD1E-4B31-B6F2-391A1D841487}"/>
    <dgm:cxn modelId="{394D9533-19C9-6B4E-A36E-F8ABBE72B5E8}" srcId="{1C3FD95F-718B-4172-B196-3701E7F7344D}" destId="{BCDE2D03-F69A-E848-B6DC-B93E5B90E948}" srcOrd="1" destOrd="0" parTransId="{7A197E9C-0C87-454D-BEAD-3BDF64E0446F}" sibTransId="{24AE91B9-EEF4-E24C-91DE-C6C2EA7495D1}"/>
    <dgm:cxn modelId="{6E11EEE0-F626-DA4D-A9E9-3B6FC0C7CEE2}" type="presOf" srcId="{8D54E9CF-3F98-4553-9D24-C7C5D9464DD3}" destId="{163B41CD-1C43-45B1-A187-D5B609297A85}" srcOrd="0" destOrd="0" presId="urn:microsoft.com/office/officeart/2005/8/layout/radial6"/>
    <dgm:cxn modelId="{9B101B12-80D8-6A46-81A7-6137F8ED8F91}" type="presOf" srcId="{24AE91B9-EEF4-E24C-91DE-C6C2EA7495D1}" destId="{7CDA9795-A90D-E843-891B-66FD85838127}" srcOrd="0" destOrd="0" presId="urn:microsoft.com/office/officeart/2005/8/layout/radial6"/>
    <dgm:cxn modelId="{1E1191CB-DC15-8341-A5E7-C7D340C50B49}" type="presOf" srcId="{0080A656-A8EB-423E-B819-108F1245CDB0}" destId="{FD52CDA3-E629-4125-8E01-A1FA6591C009}" srcOrd="0" destOrd="0" presId="urn:microsoft.com/office/officeart/2005/8/layout/radial6"/>
    <dgm:cxn modelId="{CE9F1342-8DB0-B344-8CEA-D42B43E59D25}" type="presParOf" srcId="{58D727F8-3A13-4187-AF03-30144C2A2934}" destId="{54E8FCA3-5F85-467F-8B1A-3C7B51554C2D}" srcOrd="0" destOrd="0" presId="urn:microsoft.com/office/officeart/2005/8/layout/radial6"/>
    <dgm:cxn modelId="{56F8D0AD-15A2-AA49-A7B4-CBFF9549B0E6}" type="presParOf" srcId="{58D727F8-3A13-4187-AF03-30144C2A2934}" destId="{A57270CB-3D97-4818-923E-D1161722892F}" srcOrd="1" destOrd="0" presId="urn:microsoft.com/office/officeart/2005/8/layout/radial6"/>
    <dgm:cxn modelId="{39BEF4A4-8AC1-134C-AACC-19F1A7CE6A0C}" type="presParOf" srcId="{58D727F8-3A13-4187-AF03-30144C2A2934}" destId="{9D24CA9B-9565-4FA2-B1A5-53C12925AD10}" srcOrd="2" destOrd="0" presId="urn:microsoft.com/office/officeart/2005/8/layout/radial6"/>
    <dgm:cxn modelId="{2EC0A978-355F-8F47-BD13-36FC51A12D8F}" type="presParOf" srcId="{58D727F8-3A13-4187-AF03-30144C2A2934}" destId="{9D857436-4157-45C2-A3CE-84519A91F2FB}" srcOrd="3" destOrd="0" presId="urn:microsoft.com/office/officeart/2005/8/layout/radial6"/>
    <dgm:cxn modelId="{B09A2F25-F603-854F-A7CA-D04F603F50AE}" type="presParOf" srcId="{58D727F8-3A13-4187-AF03-30144C2A2934}" destId="{72D62CBB-FF03-2A4D-8138-A79FE5594954}" srcOrd="4" destOrd="0" presId="urn:microsoft.com/office/officeart/2005/8/layout/radial6"/>
    <dgm:cxn modelId="{BB0E9998-C4E7-0640-AA57-2A0E8211DE61}" type="presParOf" srcId="{58D727F8-3A13-4187-AF03-30144C2A2934}" destId="{BEDFB87C-84F6-C140-BED0-1CFF0FD9CDDA}" srcOrd="5" destOrd="0" presId="urn:microsoft.com/office/officeart/2005/8/layout/radial6"/>
    <dgm:cxn modelId="{E981ED4C-11FD-8643-A812-A5B7796804BA}" type="presParOf" srcId="{58D727F8-3A13-4187-AF03-30144C2A2934}" destId="{7CDA9795-A90D-E843-891B-66FD85838127}" srcOrd="6" destOrd="0" presId="urn:microsoft.com/office/officeart/2005/8/layout/radial6"/>
    <dgm:cxn modelId="{CBADC061-B827-4246-8488-DE2A67EB8DA6}" type="presParOf" srcId="{58D727F8-3A13-4187-AF03-30144C2A2934}" destId="{7542422A-F0EE-4D85-BDEA-440CF833B119}" srcOrd="7" destOrd="0" presId="urn:microsoft.com/office/officeart/2005/8/layout/radial6"/>
    <dgm:cxn modelId="{165D17FE-77DE-7F47-87D2-ABAFF213A7D3}" type="presParOf" srcId="{58D727F8-3A13-4187-AF03-30144C2A2934}" destId="{BB708BE7-5EC1-4B65-A91D-70BE6697CA99}" srcOrd="8" destOrd="0" presId="urn:microsoft.com/office/officeart/2005/8/layout/radial6"/>
    <dgm:cxn modelId="{2BF95536-5585-EB42-A4C3-9604778EF645}" type="presParOf" srcId="{58D727F8-3A13-4187-AF03-30144C2A2934}" destId="{163B41CD-1C43-45B1-A187-D5B609297A85}" srcOrd="9" destOrd="0" presId="urn:microsoft.com/office/officeart/2005/8/layout/radial6"/>
    <dgm:cxn modelId="{17EA28B5-2CCF-8F48-BE51-8E28D76C96C5}" type="presParOf" srcId="{58D727F8-3A13-4187-AF03-30144C2A2934}" destId="{4DFB727A-7EA0-447F-BADE-F61CDCD5F2E7}" srcOrd="10" destOrd="0" presId="urn:microsoft.com/office/officeart/2005/8/layout/radial6"/>
    <dgm:cxn modelId="{CE924334-9EAB-FD46-BDF3-62CD90975847}" type="presParOf" srcId="{58D727F8-3A13-4187-AF03-30144C2A2934}" destId="{DBE66EE3-475F-42E2-9A4E-E662A154501A}" srcOrd="11" destOrd="0" presId="urn:microsoft.com/office/officeart/2005/8/layout/radial6"/>
    <dgm:cxn modelId="{AB1A68D7-2251-1842-BFFD-7912BD87F2F0}" type="presParOf" srcId="{58D727F8-3A13-4187-AF03-30144C2A2934}" destId="{F8655D59-1BB9-4171-AFE2-A198CB425A9C}" srcOrd="12" destOrd="0" presId="urn:microsoft.com/office/officeart/2005/8/layout/radial6"/>
    <dgm:cxn modelId="{44622B35-D4E9-9646-ADFA-8DB00E3889D6}" type="presParOf" srcId="{58D727F8-3A13-4187-AF03-30144C2A2934}" destId="{C7CBA86F-9340-4BD9-AEE2-0425158C6D8D}" srcOrd="13" destOrd="0" presId="urn:microsoft.com/office/officeart/2005/8/layout/radial6"/>
    <dgm:cxn modelId="{96EA7F99-FA6D-0942-BF9A-2C8B9D6A221C}" type="presParOf" srcId="{58D727F8-3A13-4187-AF03-30144C2A2934}" destId="{84AB8093-9A9A-44E2-B747-EE945C0F835B}" srcOrd="14" destOrd="0" presId="urn:microsoft.com/office/officeart/2005/8/layout/radial6"/>
    <dgm:cxn modelId="{7ECC7B1C-0908-9A4F-8768-7C036C6D4BE0}" type="presParOf" srcId="{58D727F8-3A13-4187-AF03-30144C2A2934}" destId="{928505DD-8CFF-4D0C-BAAC-3562E2D79CEC}" srcOrd="15" destOrd="0" presId="urn:microsoft.com/office/officeart/2005/8/layout/radial6"/>
    <dgm:cxn modelId="{5E9D41A5-4198-6341-A2A0-6EED8E2315A7}" type="presParOf" srcId="{58D727F8-3A13-4187-AF03-30144C2A2934}" destId="{FD52CDA3-E629-4125-8E01-A1FA6591C009}" srcOrd="16" destOrd="0" presId="urn:microsoft.com/office/officeart/2005/8/layout/radial6"/>
    <dgm:cxn modelId="{A6289FCB-C7BA-D14B-92B2-ECA0668DE20A}" type="presParOf" srcId="{58D727F8-3A13-4187-AF03-30144C2A2934}" destId="{4E1C77CD-0CEF-4DA8-859E-B8CACCE7B708}" srcOrd="17" destOrd="0" presId="urn:microsoft.com/office/officeart/2005/8/layout/radial6"/>
    <dgm:cxn modelId="{0D435D90-DAAB-C949-B96B-B2956AA64180}" type="presParOf" srcId="{58D727F8-3A13-4187-AF03-30144C2A2934}" destId="{4B4756E6-72F0-4E00-B6EC-BD4FD3481CFB}" srcOrd="18" destOrd="0" presId="urn:microsoft.com/office/officeart/2005/8/layout/radial6"/>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B4756E6-72F0-4E00-B6EC-BD4FD3481CFB}">
      <dsp:nvSpPr>
        <dsp:cNvPr id="0" name=""/>
        <dsp:cNvSpPr/>
      </dsp:nvSpPr>
      <dsp:spPr>
        <a:xfrm>
          <a:off x="1892200" y="564107"/>
          <a:ext cx="3494622" cy="3494622"/>
        </a:xfrm>
        <a:prstGeom prst="blockArc">
          <a:avLst>
            <a:gd name="adj1" fmla="val 12641552"/>
            <a:gd name="adj2" fmla="val 16249611"/>
            <a:gd name="adj3" fmla="val 4522"/>
          </a:avLst>
        </a:prstGeom>
        <a:solidFill>
          <a:schemeClr val="accent5">
            <a:shade val="90000"/>
            <a:hueOff val="116972"/>
            <a:satOff val="-1072"/>
            <a:lumOff val="9251"/>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928505DD-8CFF-4D0C-BAAC-3562E2D79CEC}">
      <dsp:nvSpPr>
        <dsp:cNvPr id="0" name=""/>
        <dsp:cNvSpPr/>
      </dsp:nvSpPr>
      <dsp:spPr>
        <a:xfrm>
          <a:off x="1947604" y="510403"/>
          <a:ext cx="3494622" cy="3494622"/>
        </a:xfrm>
        <a:prstGeom prst="blockArc">
          <a:avLst>
            <a:gd name="adj1" fmla="val 9000000"/>
            <a:gd name="adj2" fmla="val 12600000"/>
            <a:gd name="adj3" fmla="val 4522"/>
          </a:avLst>
        </a:prstGeom>
        <a:solidFill>
          <a:schemeClr val="accent5">
            <a:shade val="90000"/>
            <a:hueOff val="233944"/>
            <a:satOff val="-2143"/>
            <a:lumOff val="18503"/>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F8655D59-1BB9-4171-AFE2-A198CB425A9C}">
      <dsp:nvSpPr>
        <dsp:cNvPr id="0" name=""/>
        <dsp:cNvSpPr/>
      </dsp:nvSpPr>
      <dsp:spPr>
        <a:xfrm>
          <a:off x="1947604" y="510403"/>
          <a:ext cx="3494622" cy="3494622"/>
        </a:xfrm>
        <a:prstGeom prst="blockArc">
          <a:avLst>
            <a:gd name="adj1" fmla="val 5400000"/>
            <a:gd name="adj2" fmla="val 9000000"/>
            <a:gd name="adj3" fmla="val 4522"/>
          </a:avLst>
        </a:prstGeom>
        <a:solidFill>
          <a:schemeClr val="accent5">
            <a:shade val="90000"/>
            <a:hueOff val="350916"/>
            <a:satOff val="-3215"/>
            <a:lumOff val="27754"/>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163B41CD-1C43-45B1-A187-D5B609297A85}">
      <dsp:nvSpPr>
        <dsp:cNvPr id="0" name=""/>
        <dsp:cNvSpPr/>
      </dsp:nvSpPr>
      <dsp:spPr>
        <a:xfrm>
          <a:off x="1947604" y="510403"/>
          <a:ext cx="3494622" cy="3494622"/>
        </a:xfrm>
        <a:prstGeom prst="blockArc">
          <a:avLst>
            <a:gd name="adj1" fmla="val 1800000"/>
            <a:gd name="adj2" fmla="val 5400000"/>
            <a:gd name="adj3" fmla="val 4522"/>
          </a:avLst>
        </a:prstGeom>
        <a:solidFill>
          <a:schemeClr val="accent5">
            <a:shade val="90000"/>
            <a:hueOff val="233944"/>
            <a:satOff val="-2143"/>
            <a:lumOff val="18503"/>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7CDA9795-A90D-E843-891B-66FD85838127}">
      <dsp:nvSpPr>
        <dsp:cNvPr id="0" name=""/>
        <dsp:cNvSpPr/>
      </dsp:nvSpPr>
      <dsp:spPr>
        <a:xfrm>
          <a:off x="1947604" y="510403"/>
          <a:ext cx="3494622" cy="3494622"/>
        </a:xfrm>
        <a:prstGeom prst="blockArc">
          <a:avLst>
            <a:gd name="adj1" fmla="val 19800000"/>
            <a:gd name="adj2" fmla="val 1800000"/>
            <a:gd name="adj3" fmla="val 4522"/>
          </a:avLst>
        </a:prstGeom>
        <a:solidFill>
          <a:schemeClr val="accent5">
            <a:shade val="90000"/>
            <a:hueOff val="116972"/>
            <a:satOff val="-1072"/>
            <a:lumOff val="9251"/>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9D857436-4157-45C2-A3CE-84519A91F2FB}">
      <dsp:nvSpPr>
        <dsp:cNvPr id="0" name=""/>
        <dsp:cNvSpPr/>
      </dsp:nvSpPr>
      <dsp:spPr>
        <a:xfrm>
          <a:off x="1958137" y="528391"/>
          <a:ext cx="3494622" cy="3494622"/>
        </a:xfrm>
        <a:prstGeom prst="blockArc">
          <a:avLst>
            <a:gd name="adj1" fmla="val 16207415"/>
            <a:gd name="adj2" fmla="val 19758041"/>
            <a:gd name="adj3" fmla="val 4522"/>
          </a:avLst>
        </a:prstGeom>
        <a:solidFill>
          <a:schemeClr val="accent5">
            <a:shade val="9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54E8FCA3-5F85-467F-8B1A-3C7B51554C2D}">
      <dsp:nvSpPr>
        <dsp:cNvPr id="0" name=""/>
        <dsp:cNvSpPr/>
      </dsp:nvSpPr>
      <dsp:spPr>
        <a:xfrm>
          <a:off x="2911009" y="1473807"/>
          <a:ext cx="1567813" cy="1567813"/>
        </a:xfrm>
        <a:prstGeom prst="ellipse">
          <a:avLst/>
        </a:prstGeom>
        <a:solidFill>
          <a:schemeClr val="accent5">
            <a:shade val="6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4130" tIns="24130" rIns="24130" bIns="24130" numCol="1" spcCol="1270" anchor="ctr" anchorCtr="0">
          <a:noAutofit/>
        </a:bodyPr>
        <a:lstStyle/>
        <a:p>
          <a:pPr lvl="0" algn="ctr" defTabSz="844550">
            <a:lnSpc>
              <a:spcPct val="90000"/>
            </a:lnSpc>
            <a:spcBef>
              <a:spcPct val="0"/>
            </a:spcBef>
            <a:spcAft>
              <a:spcPct val="35000"/>
            </a:spcAft>
          </a:pPr>
          <a:r>
            <a:rPr lang="es-ES" sz="1900" b="1" kern="1200" dirty="0" smtClean="0"/>
            <a:t>Deporte Escolar</a:t>
          </a:r>
        </a:p>
        <a:p>
          <a:pPr lvl="0" algn="ctr" defTabSz="844550">
            <a:lnSpc>
              <a:spcPct val="90000"/>
            </a:lnSpc>
            <a:spcBef>
              <a:spcPct val="0"/>
            </a:spcBef>
            <a:spcAft>
              <a:spcPct val="35000"/>
            </a:spcAft>
          </a:pPr>
          <a:r>
            <a:rPr lang="es-ES" sz="1900" b="1" kern="1200" dirty="0" smtClean="0"/>
            <a:t> 6 a 8 años</a:t>
          </a:r>
          <a:endParaRPr lang="es-ES" sz="1900" b="1" kern="1200" dirty="0"/>
        </a:p>
      </dsp:txBody>
      <dsp:txXfrm>
        <a:off x="3140610" y="1703408"/>
        <a:ext cx="1108611" cy="1108611"/>
      </dsp:txXfrm>
    </dsp:sp>
    <dsp:sp modelId="{A57270CB-3D97-4818-923E-D1161722892F}">
      <dsp:nvSpPr>
        <dsp:cNvPr id="0" name=""/>
        <dsp:cNvSpPr/>
      </dsp:nvSpPr>
      <dsp:spPr>
        <a:xfrm>
          <a:off x="3160397" y="19169"/>
          <a:ext cx="1097469" cy="1097469"/>
        </a:xfrm>
        <a:prstGeom prst="ellipse">
          <a:avLst/>
        </a:prstGeom>
        <a:solidFill>
          <a:schemeClr val="accent5">
            <a:shade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lvl="0" algn="ctr" defTabSz="444500">
            <a:lnSpc>
              <a:spcPct val="90000"/>
            </a:lnSpc>
            <a:spcBef>
              <a:spcPct val="0"/>
            </a:spcBef>
            <a:spcAft>
              <a:spcPct val="35000"/>
            </a:spcAft>
          </a:pPr>
          <a:r>
            <a:rPr lang="es-ES" sz="1000" b="1" kern="1200" dirty="0" smtClean="0"/>
            <a:t>Educación en valores</a:t>
          </a:r>
          <a:endParaRPr lang="es-ES" sz="1000" b="1" kern="1200" dirty="0"/>
        </a:p>
      </dsp:txBody>
      <dsp:txXfrm>
        <a:off x="3321118" y="179890"/>
        <a:ext cx="776027" cy="776027"/>
      </dsp:txXfrm>
    </dsp:sp>
    <dsp:sp modelId="{72D62CBB-FF03-2A4D-8138-A79FE5594954}">
      <dsp:nvSpPr>
        <dsp:cNvPr id="0" name=""/>
        <dsp:cNvSpPr/>
      </dsp:nvSpPr>
      <dsp:spPr>
        <a:xfrm>
          <a:off x="4625181" y="855078"/>
          <a:ext cx="1097469" cy="1097469"/>
        </a:xfrm>
        <a:prstGeom prst="ellipse">
          <a:avLst/>
        </a:prstGeom>
        <a:solidFill>
          <a:schemeClr val="accent5">
            <a:shade val="50000"/>
            <a:hueOff val="111419"/>
            <a:satOff val="2985"/>
            <a:lumOff val="13151"/>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lvl="0" algn="ctr" defTabSz="444500">
            <a:lnSpc>
              <a:spcPct val="90000"/>
            </a:lnSpc>
            <a:spcBef>
              <a:spcPct val="0"/>
            </a:spcBef>
            <a:spcAft>
              <a:spcPct val="35000"/>
            </a:spcAft>
          </a:pPr>
          <a:r>
            <a:rPr lang="es-ES" sz="1000" b="1" kern="1200" dirty="0" smtClean="0"/>
            <a:t>Coeducación</a:t>
          </a:r>
          <a:endParaRPr lang="es-ES" sz="1000" b="1" kern="1200" dirty="0"/>
        </a:p>
      </dsp:txBody>
      <dsp:txXfrm>
        <a:off x="4785902" y="1015799"/>
        <a:ext cx="776027" cy="776027"/>
      </dsp:txXfrm>
    </dsp:sp>
    <dsp:sp modelId="{7542422A-F0EE-4D85-BDEA-440CF833B119}">
      <dsp:nvSpPr>
        <dsp:cNvPr id="0" name=""/>
        <dsp:cNvSpPr/>
      </dsp:nvSpPr>
      <dsp:spPr>
        <a:xfrm>
          <a:off x="4625181" y="2562880"/>
          <a:ext cx="1097469" cy="1097469"/>
        </a:xfrm>
        <a:prstGeom prst="ellipse">
          <a:avLst/>
        </a:prstGeom>
        <a:solidFill>
          <a:schemeClr val="accent5">
            <a:shade val="50000"/>
            <a:hueOff val="222839"/>
            <a:satOff val="5970"/>
            <a:lumOff val="26302"/>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lvl="0" algn="ctr" defTabSz="444500">
            <a:lnSpc>
              <a:spcPct val="90000"/>
            </a:lnSpc>
            <a:spcBef>
              <a:spcPct val="0"/>
            </a:spcBef>
            <a:spcAft>
              <a:spcPct val="35000"/>
            </a:spcAft>
          </a:pPr>
          <a:r>
            <a:rPr lang="es-ES" sz="1000" b="1" kern="1200" dirty="0" err="1" smtClean="0"/>
            <a:t>Praxiología</a:t>
          </a:r>
          <a:r>
            <a:rPr lang="es-ES" sz="1000" b="1" kern="1200" dirty="0" smtClean="0"/>
            <a:t> motriz</a:t>
          </a:r>
          <a:endParaRPr lang="es-ES" sz="1000" b="1" kern="1200" dirty="0"/>
        </a:p>
      </dsp:txBody>
      <dsp:txXfrm>
        <a:off x="4785902" y="2723601"/>
        <a:ext cx="776027" cy="776027"/>
      </dsp:txXfrm>
    </dsp:sp>
    <dsp:sp modelId="{4DFB727A-7EA0-447F-BADE-F61CDCD5F2E7}">
      <dsp:nvSpPr>
        <dsp:cNvPr id="0" name=""/>
        <dsp:cNvSpPr/>
      </dsp:nvSpPr>
      <dsp:spPr>
        <a:xfrm>
          <a:off x="3146181" y="3416781"/>
          <a:ext cx="1097469" cy="1097469"/>
        </a:xfrm>
        <a:prstGeom prst="ellipse">
          <a:avLst/>
        </a:prstGeom>
        <a:solidFill>
          <a:schemeClr val="accent5">
            <a:shade val="50000"/>
            <a:hueOff val="334258"/>
            <a:satOff val="8955"/>
            <a:lumOff val="39453"/>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lvl="0" algn="ctr" defTabSz="444500">
            <a:lnSpc>
              <a:spcPct val="90000"/>
            </a:lnSpc>
            <a:spcBef>
              <a:spcPct val="0"/>
            </a:spcBef>
            <a:spcAft>
              <a:spcPct val="35000"/>
            </a:spcAft>
          </a:pPr>
          <a:r>
            <a:rPr lang="es-ES" sz="1000" b="1" kern="1200" dirty="0" smtClean="0"/>
            <a:t>Pedagogía de la confianza</a:t>
          </a:r>
          <a:endParaRPr lang="es-ES" sz="1000" b="1" kern="1200" dirty="0"/>
        </a:p>
      </dsp:txBody>
      <dsp:txXfrm>
        <a:off x="3306902" y="3577502"/>
        <a:ext cx="776027" cy="776027"/>
      </dsp:txXfrm>
    </dsp:sp>
    <dsp:sp modelId="{C7CBA86F-9340-4BD9-AEE2-0425158C6D8D}">
      <dsp:nvSpPr>
        <dsp:cNvPr id="0" name=""/>
        <dsp:cNvSpPr/>
      </dsp:nvSpPr>
      <dsp:spPr>
        <a:xfrm>
          <a:off x="1667181" y="2562880"/>
          <a:ext cx="1097469" cy="1097469"/>
        </a:xfrm>
        <a:prstGeom prst="ellipse">
          <a:avLst/>
        </a:prstGeom>
        <a:solidFill>
          <a:schemeClr val="accent5">
            <a:shade val="50000"/>
            <a:hueOff val="222839"/>
            <a:satOff val="5970"/>
            <a:lumOff val="26302"/>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lvl="0" algn="ctr" defTabSz="444500">
            <a:lnSpc>
              <a:spcPct val="90000"/>
            </a:lnSpc>
            <a:spcBef>
              <a:spcPct val="0"/>
            </a:spcBef>
            <a:spcAft>
              <a:spcPct val="35000"/>
            </a:spcAft>
          </a:pPr>
          <a:r>
            <a:rPr lang="es-ES" sz="1000" b="1" kern="1200" dirty="0" smtClean="0"/>
            <a:t>Trasmisión de la cultura vasca</a:t>
          </a:r>
          <a:endParaRPr lang="es-ES" sz="1000" b="1" kern="1200" dirty="0"/>
        </a:p>
      </dsp:txBody>
      <dsp:txXfrm>
        <a:off x="1827902" y="2723601"/>
        <a:ext cx="776027" cy="776027"/>
      </dsp:txXfrm>
    </dsp:sp>
    <dsp:sp modelId="{FD52CDA3-E629-4125-8E01-A1FA6591C009}">
      <dsp:nvSpPr>
        <dsp:cNvPr id="0" name=""/>
        <dsp:cNvSpPr/>
      </dsp:nvSpPr>
      <dsp:spPr>
        <a:xfrm>
          <a:off x="1667181" y="855078"/>
          <a:ext cx="1097469" cy="1097469"/>
        </a:xfrm>
        <a:prstGeom prst="ellipse">
          <a:avLst/>
        </a:prstGeom>
        <a:solidFill>
          <a:schemeClr val="accent5">
            <a:shade val="50000"/>
            <a:hueOff val="111419"/>
            <a:satOff val="2985"/>
            <a:lumOff val="13151"/>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lvl="0" algn="ctr" defTabSz="444500">
            <a:lnSpc>
              <a:spcPct val="90000"/>
            </a:lnSpc>
            <a:spcBef>
              <a:spcPct val="0"/>
            </a:spcBef>
            <a:spcAft>
              <a:spcPct val="35000"/>
            </a:spcAft>
          </a:pPr>
          <a:r>
            <a:rPr lang="es-ES" sz="1000" b="1" kern="1200" dirty="0" smtClean="0"/>
            <a:t>Desarrollo motor del niño/niña</a:t>
          </a:r>
          <a:endParaRPr lang="es-ES" sz="1000" b="1" kern="1200" dirty="0"/>
        </a:p>
      </dsp:txBody>
      <dsp:txXfrm>
        <a:off x="1827902" y="1015799"/>
        <a:ext cx="776027" cy="776027"/>
      </dsp:txXfrm>
    </dsp:sp>
  </dsp:spTree>
</dsp:drawing>
</file>

<file path=ppt/diagrams/layout1.xml><?xml version="1.0" encoding="utf-8"?>
<dgm:layoutDef xmlns:dgm="http://schemas.openxmlformats.org/drawingml/2006/diagram" xmlns:a="http://schemas.openxmlformats.org/drawingml/2006/main" uniqueId="urn:microsoft.com/office/officeart/2005/8/layout/radial6">
  <dgm:title val=""/>
  <dgm:desc val=""/>
  <dgm:catLst>
    <dgm:cat type="cycle" pri="9000"/>
    <dgm:cat type="relationship" pri="2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choose name="Name3">
          <dgm:if name="Name4" axis="ch ch" ptType="node node" st="1 1" cnt="1 0" func="cnt" op="lte" val="1">
            <dgm:alg type="cycle">
              <dgm:param type="stAng" val="90"/>
              <dgm:param type="spanAng" val="360"/>
              <dgm:param type="ctrShpMap" val="fNode"/>
            </dgm:alg>
          </dgm:if>
          <dgm:else name="Name5">
            <dgm:alg type="cycle">
              <dgm:param type="stAng" val="0"/>
              <dgm:param type="spanAng" val="360"/>
              <dgm:param type="ctrShpMap" val="fNode"/>
            </dgm:alg>
          </dgm:else>
        </dgm:choose>
      </dgm:if>
      <dgm:else name="Name6">
        <dgm:choose name="Name7">
          <dgm:if name="Name8" axis="ch ch" ptType="node node" st="1 1" cnt="1 0" func="cnt" op="lte" val="1">
            <dgm:alg type="cycle">
              <dgm:param type="stAng" val="-90"/>
              <dgm:param type="spanAng" val="360"/>
              <dgm:param type="ctrShpMap" val="fNode"/>
            </dgm:alg>
          </dgm:if>
          <dgm:else name="Name9">
            <dgm:alg type="cycle">
              <dgm:param type="stAng" val="0"/>
              <dgm:param type="spanAng" val="-360"/>
              <dgm:param type="ctrShpMap" val="fNode"/>
            </dgm:alg>
          </dgm:else>
        </dgm:choose>
      </dgm:else>
    </dgm:choose>
    <dgm:shape xmlns:r="http://schemas.openxmlformats.org/officeDocument/2006/relationships" r:blip="">
      <dgm:adjLst/>
    </dgm:shape>
    <dgm:presOf/>
    <dgm:choose name="Name10">
      <dgm:if name="Name11" func="var" arg="dir" op="equ" val="norm">
        <dgm:choose name="Name12">
          <dgm:if name="Name13"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des" forName="oneNode" refType="primFontSz" refFor="ch" refForName="centerShape" op="lte" fact="0.95"/>
              <dgm:constr type="diam" for="ch" forName="singleconn" refType="diam" op="equ" fact="-1"/>
              <dgm:constr type="h" for="ch" forName="singleconn" refType="w" refFor="ch" refForName="oneComp" fact="0.24"/>
              <dgm:constr type="w" for="ch" forName="dummya" refType="w" refFor="ch" refForName="oneComp" op="equ"/>
              <dgm:constr type="w" for="ch" forName="dummyb" refType="w" refFor="ch" refForName="oneComp" op="equ"/>
              <dgm:constr type="w" for="ch" forName="dummyc" refType="w" refFor="ch" refForName="oneComp" op="equ"/>
            </dgm:constrLst>
          </dgm:if>
          <dgm:else name="Name14">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forName="sibTrans" refType="diam" op="equ"/>
              <dgm:constr type="h" for="ch" forName="sibTrans" refType="w" refFor="ch" refForName="node" fact="0.24"/>
              <dgm:constr type="w" for="ch" forName="dummy" val="1"/>
            </dgm:constrLst>
          </dgm:else>
        </dgm:choose>
      </dgm:if>
      <dgm:else name="Name15">
        <dgm:choose name="Name16">
          <dgm:if name="Name17"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ch" forName="oneNode" refType="primFontSz" refFor="ch" refForName="centerShape" op="lte" fact="0.95"/>
              <dgm:constr type="diam" for="ch" forName="singleconn" refType="diam"/>
              <dgm:constr type="h" for="ch" forName="singleconn" refType="w" refFor="ch" refForName="oneComp" fact="0.24"/>
              <dgm:constr type="diam" for="ch" refType="diam" op="equ"/>
              <dgm:constr type="w" for="ch" forName="dummya" refType="w" refFor="ch" refForName="oneComp" op="equ"/>
              <dgm:constr type="w" for="ch" forName="dummyb" refType="w" refFor="ch" refForName="oneComp" op="equ"/>
              <dgm:constr type="w" for="ch" forName="dummyc" refType="w" refFor="ch" refForName="oneComp" op="equ"/>
            </dgm:constrLst>
          </dgm:if>
          <dgm:else name="Name18">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ptType="sibTrans" refType="diam" fact="-1"/>
              <dgm:constr type="h" for="ch" forName="sibTrans" refType="w" refFor="ch" refForName="node" fact="0.24"/>
              <dgm:constr type="diam" for="ch" refType="diam" op="equ" fact="-1"/>
              <dgm:constr type="w" for="ch" forName="dummy" val="1"/>
            </dgm:constrLst>
          </dgm:else>
        </dgm:choose>
      </dgm:else>
    </dgm:choose>
    <dgm:ruleLst>
      <dgm:rule type="diam" val="INF" fact="NaN" max="NaN"/>
    </dgm:ruleLst>
    <dgm:forEach name="Name19"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20" axis="ch">
        <dgm:forEach name="Name21" axis="self" ptType="node">
          <dgm:choose name="Name22">
            <dgm:if name="Name23" axis="par ch" ptType="node node" func="cnt" op="gt" val="1">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dummy">
                <dgm:alg type="sp"/>
                <dgm:shape xmlns:r="http://schemas.openxmlformats.org/officeDocument/2006/relationships" r:blip="">
                  <dgm:adjLst/>
                </dgm:shape>
                <dgm:presOf/>
                <dgm:constrLst>
                  <dgm:constr type="h" refType="w"/>
                </dgm:constrLst>
                <dgm:ruleLst/>
              </dgm:layoutNode>
              <dgm:forEach name="sibTransForEach" axis="followSib" ptType="sibTrans" hideLastTrans="0" cnt="1">
                <dgm:layoutNode name="sibTrans" styleLbl="sibTrans2D1">
                  <dgm:alg type="conn">
                    <dgm:param type="connRout" val="curve"/>
                    <dgm:param type="begPts" val="ctr"/>
                    <dgm:param type="endPts" val="ctr"/>
                    <dgm:param type="begSty" val="noArr"/>
                    <dgm:param type="endSty" val="noArr"/>
                    <dgm:param type="dstNode" val="node"/>
                  </dgm:alg>
                  <dgm:shape xmlns:r="http://schemas.openxmlformats.org/officeDocument/2006/relationships" type="conn" r:blip="" zOrderOff="-999">
                    <dgm:adjLst/>
                  </dgm:shape>
                  <dgm:presOf axis="self"/>
                  <dgm:constrLst>
                    <dgm:constr type="begPad"/>
                    <dgm:constr type="endPad"/>
                  </dgm:constrLst>
                  <dgm:ruleLst/>
                </dgm:layoutNode>
              </dgm:forEach>
            </dgm:if>
            <dgm:if name="Name24" axis="par ch" ptType="node node" func="cnt" op="equ" val="1">
              <dgm:layoutNode name="oneComp">
                <dgm:alg type="composite">
                  <dgm:param type="ar" val="1"/>
                </dgm:alg>
                <dgm:shape xmlns:r="http://schemas.openxmlformats.org/officeDocument/2006/relationships" r:blip="">
                  <dgm:adjLst/>
                </dgm:shape>
                <dgm:presOf/>
                <dgm:constrLst>
                  <dgm:constr type="h" refType="w"/>
                  <dgm:constr type="l" for="ch" forName="dummyConnPt" refType="w" fact="0.5"/>
                  <dgm:constr type="t" for="ch" forName="dummyConnPt" refType="w" fact="0.5"/>
                  <dgm:constr type="l" for="ch" forName="oneNode"/>
                  <dgm:constr type="t" for="ch" forName="oneNode"/>
                  <dgm:constr type="h" for="ch" forName="oneNode" refType="h"/>
                  <dgm:constr type="w" for="ch" forName="oneNode" refType="w"/>
                </dgm:constrLst>
                <dgm:ruleLst/>
                <dgm:layoutNode name="dummyConnPt" styleLbl="node1">
                  <dgm:alg type="sp"/>
                  <dgm:shape xmlns:r="http://schemas.openxmlformats.org/officeDocument/2006/relationships" r:blip="">
                    <dgm:adjLst/>
                  </dgm:shape>
                  <dgm:presOf/>
                  <dgm:constrLst>
                    <dgm:constr type="w" val="1"/>
                    <dgm:constr type="h" val="1"/>
                  </dgm:constrLst>
                  <dgm:ruleLst/>
                </dgm:layoutNode>
                <dgm:layoutNode name="on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dgm:layoutNode name="dummya">
                <dgm:alg type="sp"/>
                <dgm:shape xmlns:r="http://schemas.openxmlformats.org/officeDocument/2006/relationships" r:blip="">
                  <dgm:adjLst/>
                </dgm:shape>
                <dgm:presOf/>
                <dgm:constrLst>
                  <dgm:constr type="h" refType="w"/>
                </dgm:constrLst>
                <dgm:ruleLst/>
              </dgm:layoutNode>
              <dgm:layoutNode name="dummyb">
                <dgm:alg type="sp"/>
                <dgm:shape xmlns:r="http://schemas.openxmlformats.org/officeDocument/2006/relationships" r:blip="">
                  <dgm:adjLst/>
                </dgm:shape>
                <dgm:presOf/>
                <dgm:constrLst>
                  <dgm:constr type="h" refType="w"/>
                </dgm:constrLst>
                <dgm:ruleLst/>
              </dgm:layoutNode>
              <dgm:layoutNode name="dummyc">
                <dgm:alg type="sp"/>
                <dgm:shape xmlns:r="http://schemas.openxmlformats.org/officeDocument/2006/relationships" r:blip="">
                  <dgm:adjLst/>
                </dgm:shape>
                <dgm:presOf/>
                <dgm:constrLst>
                  <dgm:constr type="h" refType="w"/>
                </dgm:constrLst>
                <dgm:ruleLst/>
              </dgm:layoutNode>
              <dgm:forEach name="sibTransForEach1" axis="followSib" ptType="sibTrans" hideLastTrans="0" cnt="1">
                <dgm:layoutNode name="singleconn" styleLbl="sibTrans2D1">
                  <dgm:alg type="conn">
                    <dgm:param type="connRout" val="longCurve"/>
                    <dgm:param type="begPts" val="bCtr"/>
                    <dgm:param type="endPts" val="tCtr"/>
                    <dgm:param type="begSty" val="noArr"/>
                    <dgm:param type="endSty" val="noArr"/>
                    <dgm:param type="srcNode" val="dummyConnPt"/>
                    <dgm:param type="dstNode" val="dummyConnPt"/>
                  </dgm:alg>
                  <dgm:shape xmlns:r="http://schemas.openxmlformats.org/officeDocument/2006/relationships" type="conn" r:blip="" zOrderOff="-999">
                    <dgm:adjLst/>
                  </dgm:shape>
                  <dgm:presOf axis="self"/>
                  <dgm:constrLst>
                    <dgm:constr type="begPad"/>
                    <dgm:constr type="endPad"/>
                  </dgm:constrLst>
                  <dgm:ruleLst/>
                </dgm:layoutNode>
              </dgm:forEach>
            </dgm:if>
            <dgm:else name="Name25"/>
          </dgm:choose>
        </dgm:forEach>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1524000" y="1122363"/>
            <a:ext cx="9144000" cy="2387600"/>
          </a:xfrm>
        </p:spPr>
        <p:txBody>
          <a:bodyPr anchor="b"/>
          <a:lstStyle>
            <a:lvl1pPr algn="ctr">
              <a:defRPr sz="6000"/>
            </a:lvl1pPr>
          </a:lstStyle>
          <a:p>
            <a:r>
              <a:rPr lang="es-ES_tradnl" smtClean="0"/>
              <a:t>Haga clic para modificar el estilo de título del patrón</a:t>
            </a:r>
            <a:endParaRPr lang="es-ES_tradnl"/>
          </a:p>
        </p:txBody>
      </p:sp>
      <p:sp>
        <p:nvSpPr>
          <p:cNvPr id="3" name="Subtítulo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_tradnl" smtClean="0"/>
              <a:t>Haga clic para modificar el estilo de subtítulo del patrón</a:t>
            </a:r>
            <a:endParaRPr lang="es-ES_tradnl"/>
          </a:p>
        </p:txBody>
      </p:sp>
      <p:sp>
        <p:nvSpPr>
          <p:cNvPr id="4" name="Marcador de fecha 3"/>
          <p:cNvSpPr>
            <a:spLocks noGrp="1"/>
          </p:cNvSpPr>
          <p:nvPr>
            <p:ph type="dt" sz="half" idx="10"/>
          </p:nvPr>
        </p:nvSpPr>
        <p:spPr/>
        <p:txBody>
          <a:bodyPr/>
          <a:lstStyle/>
          <a:p>
            <a:fld id="{7B27710D-D6F2-7447-A66D-D7ACFEE56C1D}" type="datetimeFigureOut">
              <a:rPr lang="es-ES_tradnl" smtClean="0"/>
              <a:pPr/>
              <a:t>16/02/2018</a:t>
            </a:fld>
            <a:endParaRPr lang="es-ES_tradnl"/>
          </a:p>
        </p:txBody>
      </p:sp>
      <p:sp>
        <p:nvSpPr>
          <p:cNvPr id="5" name="Marcador de pie de página 4"/>
          <p:cNvSpPr>
            <a:spLocks noGrp="1"/>
          </p:cNvSpPr>
          <p:nvPr>
            <p:ph type="ftr" sz="quarter" idx="11"/>
          </p:nvPr>
        </p:nvSpPr>
        <p:spPr/>
        <p:txBody>
          <a:bodyPr/>
          <a:lstStyle/>
          <a:p>
            <a:endParaRPr lang="es-ES_tradnl"/>
          </a:p>
        </p:txBody>
      </p:sp>
      <p:sp>
        <p:nvSpPr>
          <p:cNvPr id="6" name="Marcador de número de diapositiva 5"/>
          <p:cNvSpPr>
            <a:spLocks noGrp="1"/>
          </p:cNvSpPr>
          <p:nvPr>
            <p:ph type="sldNum" sz="quarter" idx="12"/>
          </p:nvPr>
        </p:nvSpPr>
        <p:spPr/>
        <p:txBody>
          <a:bodyPr/>
          <a:lstStyle/>
          <a:p>
            <a:fld id="{1A2BAD26-A7CB-5B45-AB07-06E37E536F91}" type="slidenum">
              <a:rPr lang="es-ES_tradnl" smtClean="0"/>
              <a:pPr/>
              <a:t>‹Nº›</a:t>
            </a:fld>
            <a:endParaRPr lang="es-ES_tradnl"/>
          </a:p>
        </p:txBody>
      </p:sp>
    </p:spTree>
    <p:extLst>
      <p:ext uri="{BB962C8B-B14F-4D97-AF65-F5344CB8AC3E}">
        <p14:creationId xmlns:p14="http://schemas.microsoft.com/office/powerpoint/2010/main" val="10168992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_tradnl" smtClean="0"/>
              <a:t>Haga clic para modificar el estilo de título del patrón</a:t>
            </a:r>
            <a:endParaRPr lang="es-ES_tradnl"/>
          </a:p>
        </p:txBody>
      </p:sp>
      <p:sp>
        <p:nvSpPr>
          <p:cNvPr id="3" name="Marcador de texto vertical 2"/>
          <p:cNvSpPr>
            <a:spLocks noGrp="1"/>
          </p:cNvSpPr>
          <p:nvPr>
            <p:ph type="body" orient="vert" idx="1"/>
          </p:nvPr>
        </p:nvSpPr>
        <p:spPr/>
        <p:txBody>
          <a:bodyPr vert="eaVert"/>
          <a:lstStyle/>
          <a:p>
            <a:pPr lvl="0"/>
            <a:r>
              <a:rPr lang="es-ES_tradnl" smtClean="0"/>
              <a:t>Haga clic para modificar los estilos de texto del patrón</a:t>
            </a:r>
          </a:p>
          <a:p>
            <a:pPr lvl="1"/>
            <a:r>
              <a:rPr lang="es-ES_tradnl" smtClean="0"/>
              <a:t>Segundo nivel</a:t>
            </a:r>
          </a:p>
          <a:p>
            <a:pPr lvl="2"/>
            <a:r>
              <a:rPr lang="es-ES_tradnl" smtClean="0"/>
              <a:t>Tercer nivel</a:t>
            </a:r>
          </a:p>
          <a:p>
            <a:pPr lvl="3"/>
            <a:r>
              <a:rPr lang="es-ES_tradnl" smtClean="0"/>
              <a:t>Cuarto nivel</a:t>
            </a:r>
          </a:p>
          <a:p>
            <a:pPr lvl="4"/>
            <a:r>
              <a:rPr lang="es-ES_tradnl" smtClean="0"/>
              <a:t>Quinto nivel</a:t>
            </a:r>
            <a:endParaRPr lang="es-ES_tradnl"/>
          </a:p>
        </p:txBody>
      </p:sp>
      <p:sp>
        <p:nvSpPr>
          <p:cNvPr id="4" name="Marcador de fecha 3"/>
          <p:cNvSpPr>
            <a:spLocks noGrp="1"/>
          </p:cNvSpPr>
          <p:nvPr>
            <p:ph type="dt" sz="half" idx="10"/>
          </p:nvPr>
        </p:nvSpPr>
        <p:spPr/>
        <p:txBody>
          <a:bodyPr/>
          <a:lstStyle/>
          <a:p>
            <a:fld id="{7B27710D-D6F2-7447-A66D-D7ACFEE56C1D}" type="datetimeFigureOut">
              <a:rPr lang="es-ES_tradnl" smtClean="0"/>
              <a:pPr/>
              <a:t>16/02/2018</a:t>
            </a:fld>
            <a:endParaRPr lang="es-ES_tradnl"/>
          </a:p>
        </p:txBody>
      </p:sp>
      <p:sp>
        <p:nvSpPr>
          <p:cNvPr id="5" name="Marcador de pie de página 4"/>
          <p:cNvSpPr>
            <a:spLocks noGrp="1"/>
          </p:cNvSpPr>
          <p:nvPr>
            <p:ph type="ftr" sz="quarter" idx="11"/>
          </p:nvPr>
        </p:nvSpPr>
        <p:spPr/>
        <p:txBody>
          <a:bodyPr/>
          <a:lstStyle/>
          <a:p>
            <a:endParaRPr lang="es-ES_tradnl"/>
          </a:p>
        </p:txBody>
      </p:sp>
      <p:sp>
        <p:nvSpPr>
          <p:cNvPr id="6" name="Marcador de número de diapositiva 5"/>
          <p:cNvSpPr>
            <a:spLocks noGrp="1"/>
          </p:cNvSpPr>
          <p:nvPr>
            <p:ph type="sldNum" sz="quarter" idx="12"/>
          </p:nvPr>
        </p:nvSpPr>
        <p:spPr/>
        <p:txBody>
          <a:bodyPr/>
          <a:lstStyle/>
          <a:p>
            <a:fld id="{1A2BAD26-A7CB-5B45-AB07-06E37E536F91}" type="slidenum">
              <a:rPr lang="es-ES_tradnl" smtClean="0"/>
              <a:pPr/>
              <a:t>‹Nº›</a:t>
            </a:fld>
            <a:endParaRPr lang="es-ES_tradnl"/>
          </a:p>
        </p:txBody>
      </p:sp>
    </p:spTree>
    <p:extLst>
      <p:ext uri="{BB962C8B-B14F-4D97-AF65-F5344CB8AC3E}">
        <p14:creationId xmlns:p14="http://schemas.microsoft.com/office/powerpoint/2010/main" val="60017932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8724900" y="365125"/>
            <a:ext cx="2628900" cy="5811838"/>
          </a:xfrm>
        </p:spPr>
        <p:txBody>
          <a:bodyPr vert="eaVert"/>
          <a:lstStyle/>
          <a:p>
            <a:r>
              <a:rPr lang="es-ES_tradnl" smtClean="0"/>
              <a:t>Haga clic para modificar el estilo de título del patrón</a:t>
            </a:r>
            <a:endParaRPr lang="es-ES_tradnl"/>
          </a:p>
        </p:txBody>
      </p:sp>
      <p:sp>
        <p:nvSpPr>
          <p:cNvPr id="3" name="Marcador de texto vertical 2"/>
          <p:cNvSpPr>
            <a:spLocks noGrp="1"/>
          </p:cNvSpPr>
          <p:nvPr>
            <p:ph type="body" orient="vert" idx="1"/>
          </p:nvPr>
        </p:nvSpPr>
        <p:spPr>
          <a:xfrm>
            <a:off x="838200" y="365125"/>
            <a:ext cx="7734300" cy="5811838"/>
          </a:xfrm>
        </p:spPr>
        <p:txBody>
          <a:bodyPr vert="eaVert"/>
          <a:lstStyle/>
          <a:p>
            <a:pPr lvl="0"/>
            <a:r>
              <a:rPr lang="es-ES_tradnl" smtClean="0"/>
              <a:t>Haga clic para modificar los estilos de texto del patrón</a:t>
            </a:r>
          </a:p>
          <a:p>
            <a:pPr lvl="1"/>
            <a:r>
              <a:rPr lang="es-ES_tradnl" smtClean="0"/>
              <a:t>Segundo nivel</a:t>
            </a:r>
          </a:p>
          <a:p>
            <a:pPr lvl="2"/>
            <a:r>
              <a:rPr lang="es-ES_tradnl" smtClean="0"/>
              <a:t>Tercer nivel</a:t>
            </a:r>
          </a:p>
          <a:p>
            <a:pPr lvl="3"/>
            <a:r>
              <a:rPr lang="es-ES_tradnl" smtClean="0"/>
              <a:t>Cuarto nivel</a:t>
            </a:r>
          </a:p>
          <a:p>
            <a:pPr lvl="4"/>
            <a:r>
              <a:rPr lang="es-ES_tradnl" smtClean="0"/>
              <a:t>Quinto nivel</a:t>
            </a:r>
            <a:endParaRPr lang="es-ES_tradnl"/>
          </a:p>
        </p:txBody>
      </p:sp>
      <p:sp>
        <p:nvSpPr>
          <p:cNvPr id="4" name="Marcador de fecha 3"/>
          <p:cNvSpPr>
            <a:spLocks noGrp="1"/>
          </p:cNvSpPr>
          <p:nvPr>
            <p:ph type="dt" sz="half" idx="10"/>
          </p:nvPr>
        </p:nvSpPr>
        <p:spPr/>
        <p:txBody>
          <a:bodyPr/>
          <a:lstStyle/>
          <a:p>
            <a:fld id="{7B27710D-D6F2-7447-A66D-D7ACFEE56C1D}" type="datetimeFigureOut">
              <a:rPr lang="es-ES_tradnl" smtClean="0"/>
              <a:pPr/>
              <a:t>16/02/2018</a:t>
            </a:fld>
            <a:endParaRPr lang="es-ES_tradnl"/>
          </a:p>
        </p:txBody>
      </p:sp>
      <p:sp>
        <p:nvSpPr>
          <p:cNvPr id="5" name="Marcador de pie de página 4"/>
          <p:cNvSpPr>
            <a:spLocks noGrp="1"/>
          </p:cNvSpPr>
          <p:nvPr>
            <p:ph type="ftr" sz="quarter" idx="11"/>
          </p:nvPr>
        </p:nvSpPr>
        <p:spPr/>
        <p:txBody>
          <a:bodyPr/>
          <a:lstStyle/>
          <a:p>
            <a:endParaRPr lang="es-ES_tradnl"/>
          </a:p>
        </p:txBody>
      </p:sp>
      <p:sp>
        <p:nvSpPr>
          <p:cNvPr id="6" name="Marcador de número de diapositiva 5"/>
          <p:cNvSpPr>
            <a:spLocks noGrp="1"/>
          </p:cNvSpPr>
          <p:nvPr>
            <p:ph type="sldNum" sz="quarter" idx="12"/>
          </p:nvPr>
        </p:nvSpPr>
        <p:spPr/>
        <p:txBody>
          <a:bodyPr/>
          <a:lstStyle/>
          <a:p>
            <a:fld id="{1A2BAD26-A7CB-5B45-AB07-06E37E536F91}" type="slidenum">
              <a:rPr lang="es-ES_tradnl" smtClean="0"/>
              <a:pPr/>
              <a:t>‹Nº›</a:t>
            </a:fld>
            <a:endParaRPr lang="es-ES_tradnl"/>
          </a:p>
        </p:txBody>
      </p:sp>
    </p:spTree>
    <p:extLst>
      <p:ext uri="{BB962C8B-B14F-4D97-AF65-F5344CB8AC3E}">
        <p14:creationId xmlns:p14="http://schemas.microsoft.com/office/powerpoint/2010/main" val="48324212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_tradnl" smtClean="0"/>
              <a:t>Haga clic para modificar el estilo de título del patrón</a:t>
            </a:r>
            <a:endParaRPr lang="es-ES_tradnl"/>
          </a:p>
        </p:txBody>
      </p:sp>
      <p:sp>
        <p:nvSpPr>
          <p:cNvPr id="3" name="Marcador de contenido 2"/>
          <p:cNvSpPr>
            <a:spLocks noGrp="1"/>
          </p:cNvSpPr>
          <p:nvPr>
            <p:ph idx="1"/>
          </p:nvPr>
        </p:nvSpPr>
        <p:spPr/>
        <p:txBody>
          <a:bodyPr/>
          <a:lstStyle/>
          <a:p>
            <a:pPr lvl="0"/>
            <a:r>
              <a:rPr lang="es-ES_tradnl" smtClean="0"/>
              <a:t>Haga clic para modificar los estilos de texto del patrón</a:t>
            </a:r>
          </a:p>
          <a:p>
            <a:pPr lvl="1"/>
            <a:r>
              <a:rPr lang="es-ES_tradnl" smtClean="0"/>
              <a:t>Segundo nivel</a:t>
            </a:r>
          </a:p>
          <a:p>
            <a:pPr lvl="2"/>
            <a:r>
              <a:rPr lang="es-ES_tradnl" smtClean="0"/>
              <a:t>Tercer nivel</a:t>
            </a:r>
          </a:p>
          <a:p>
            <a:pPr lvl="3"/>
            <a:r>
              <a:rPr lang="es-ES_tradnl" smtClean="0"/>
              <a:t>Cuarto nivel</a:t>
            </a:r>
          </a:p>
          <a:p>
            <a:pPr lvl="4"/>
            <a:r>
              <a:rPr lang="es-ES_tradnl" smtClean="0"/>
              <a:t>Quinto nivel</a:t>
            </a:r>
            <a:endParaRPr lang="es-ES_tradnl"/>
          </a:p>
        </p:txBody>
      </p:sp>
      <p:sp>
        <p:nvSpPr>
          <p:cNvPr id="4" name="Marcador de fecha 3"/>
          <p:cNvSpPr>
            <a:spLocks noGrp="1"/>
          </p:cNvSpPr>
          <p:nvPr>
            <p:ph type="dt" sz="half" idx="10"/>
          </p:nvPr>
        </p:nvSpPr>
        <p:spPr/>
        <p:txBody>
          <a:bodyPr/>
          <a:lstStyle/>
          <a:p>
            <a:fld id="{7B27710D-D6F2-7447-A66D-D7ACFEE56C1D}" type="datetimeFigureOut">
              <a:rPr lang="es-ES_tradnl" smtClean="0"/>
              <a:pPr/>
              <a:t>16/02/2018</a:t>
            </a:fld>
            <a:endParaRPr lang="es-ES_tradnl"/>
          </a:p>
        </p:txBody>
      </p:sp>
      <p:sp>
        <p:nvSpPr>
          <p:cNvPr id="5" name="Marcador de pie de página 4"/>
          <p:cNvSpPr>
            <a:spLocks noGrp="1"/>
          </p:cNvSpPr>
          <p:nvPr>
            <p:ph type="ftr" sz="quarter" idx="11"/>
          </p:nvPr>
        </p:nvSpPr>
        <p:spPr/>
        <p:txBody>
          <a:bodyPr/>
          <a:lstStyle/>
          <a:p>
            <a:endParaRPr lang="es-ES_tradnl"/>
          </a:p>
        </p:txBody>
      </p:sp>
      <p:sp>
        <p:nvSpPr>
          <p:cNvPr id="6" name="Marcador de número de diapositiva 5"/>
          <p:cNvSpPr>
            <a:spLocks noGrp="1"/>
          </p:cNvSpPr>
          <p:nvPr>
            <p:ph type="sldNum" sz="quarter" idx="12"/>
          </p:nvPr>
        </p:nvSpPr>
        <p:spPr/>
        <p:txBody>
          <a:bodyPr/>
          <a:lstStyle/>
          <a:p>
            <a:fld id="{1A2BAD26-A7CB-5B45-AB07-06E37E536F91}" type="slidenum">
              <a:rPr lang="es-ES_tradnl" smtClean="0"/>
              <a:pPr/>
              <a:t>‹Nº›</a:t>
            </a:fld>
            <a:endParaRPr lang="es-ES_tradnl"/>
          </a:p>
        </p:txBody>
      </p:sp>
    </p:spTree>
    <p:extLst>
      <p:ext uri="{BB962C8B-B14F-4D97-AF65-F5344CB8AC3E}">
        <p14:creationId xmlns:p14="http://schemas.microsoft.com/office/powerpoint/2010/main" val="185313733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p:cNvSpPr>
            <a:spLocks noGrp="1"/>
          </p:cNvSpPr>
          <p:nvPr>
            <p:ph type="title"/>
          </p:nvPr>
        </p:nvSpPr>
        <p:spPr>
          <a:xfrm>
            <a:off x="831850" y="1709738"/>
            <a:ext cx="10515600" cy="2852737"/>
          </a:xfrm>
        </p:spPr>
        <p:txBody>
          <a:bodyPr anchor="b"/>
          <a:lstStyle>
            <a:lvl1pPr>
              <a:defRPr sz="6000"/>
            </a:lvl1pPr>
          </a:lstStyle>
          <a:p>
            <a:r>
              <a:rPr lang="es-ES_tradnl" smtClean="0"/>
              <a:t>Haga clic para modificar el estilo de título del patrón</a:t>
            </a:r>
            <a:endParaRPr lang="es-ES_tradnl"/>
          </a:p>
        </p:txBody>
      </p:sp>
      <p:sp>
        <p:nvSpPr>
          <p:cNvPr id="3" name="Marcador de texto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_tradnl" smtClean="0"/>
              <a:t>Haga clic para modificar los estilos de texto del patrón</a:t>
            </a:r>
          </a:p>
        </p:txBody>
      </p:sp>
      <p:sp>
        <p:nvSpPr>
          <p:cNvPr id="4" name="Marcador de fecha 3"/>
          <p:cNvSpPr>
            <a:spLocks noGrp="1"/>
          </p:cNvSpPr>
          <p:nvPr>
            <p:ph type="dt" sz="half" idx="10"/>
          </p:nvPr>
        </p:nvSpPr>
        <p:spPr/>
        <p:txBody>
          <a:bodyPr/>
          <a:lstStyle/>
          <a:p>
            <a:fld id="{7B27710D-D6F2-7447-A66D-D7ACFEE56C1D}" type="datetimeFigureOut">
              <a:rPr lang="es-ES_tradnl" smtClean="0"/>
              <a:pPr/>
              <a:t>16/02/2018</a:t>
            </a:fld>
            <a:endParaRPr lang="es-ES_tradnl"/>
          </a:p>
        </p:txBody>
      </p:sp>
      <p:sp>
        <p:nvSpPr>
          <p:cNvPr id="5" name="Marcador de pie de página 4"/>
          <p:cNvSpPr>
            <a:spLocks noGrp="1"/>
          </p:cNvSpPr>
          <p:nvPr>
            <p:ph type="ftr" sz="quarter" idx="11"/>
          </p:nvPr>
        </p:nvSpPr>
        <p:spPr/>
        <p:txBody>
          <a:bodyPr/>
          <a:lstStyle/>
          <a:p>
            <a:endParaRPr lang="es-ES_tradnl"/>
          </a:p>
        </p:txBody>
      </p:sp>
      <p:sp>
        <p:nvSpPr>
          <p:cNvPr id="6" name="Marcador de número de diapositiva 5"/>
          <p:cNvSpPr>
            <a:spLocks noGrp="1"/>
          </p:cNvSpPr>
          <p:nvPr>
            <p:ph type="sldNum" sz="quarter" idx="12"/>
          </p:nvPr>
        </p:nvSpPr>
        <p:spPr/>
        <p:txBody>
          <a:bodyPr/>
          <a:lstStyle/>
          <a:p>
            <a:fld id="{1A2BAD26-A7CB-5B45-AB07-06E37E536F91}" type="slidenum">
              <a:rPr lang="es-ES_tradnl" smtClean="0"/>
              <a:pPr/>
              <a:t>‹Nº›</a:t>
            </a:fld>
            <a:endParaRPr lang="es-ES_tradnl"/>
          </a:p>
        </p:txBody>
      </p:sp>
    </p:spTree>
    <p:extLst>
      <p:ext uri="{BB962C8B-B14F-4D97-AF65-F5344CB8AC3E}">
        <p14:creationId xmlns:p14="http://schemas.microsoft.com/office/powerpoint/2010/main" val="72390732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_tradnl" smtClean="0"/>
              <a:t>Haga clic para modificar el estilo de título del patrón</a:t>
            </a:r>
            <a:endParaRPr lang="es-ES_tradnl"/>
          </a:p>
        </p:txBody>
      </p:sp>
      <p:sp>
        <p:nvSpPr>
          <p:cNvPr id="3" name="Marcador de contenido 2"/>
          <p:cNvSpPr>
            <a:spLocks noGrp="1"/>
          </p:cNvSpPr>
          <p:nvPr>
            <p:ph sz="half" idx="1"/>
          </p:nvPr>
        </p:nvSpPr>
        <p:spPr>
          <a:xfrm>
            <a:off x="838200" y="1825625"/>
            <a:ext cx="5181600" cy="4351338"/>
          </a:xfrm>
        </p:spPr>
        <p:txBody>
          <a:bodyPr/>
          <a:lstStyle/>
          <a:p>
            <a:pPr lvl="0"/>
            <a:r>
              <a:rPr lang="es-ES_tradnl" smtClean="0"/>
              <a:t>Haga clic para modificar los estilos de texto del patrón</a:t>
            </a:r>
          </a:p>
          <a:p>
            <a:pPr lvl="1"/>
            <a:r>
              <a:rPr lang="es-ES_tradnl" smtClean="0"/>
              <a:t>Segundo nivel</a:t>
            </a:r>
          </a:p>
          <a:p>
            <a:pPr lvl="2"/>
            <a:r>
              <a:rPr lang="es-ES_tradnl" smtClean="0"/>
              <a:t>Tercer nivel</a:t>
            </a:r>
          </a:p>
          <a:p>
            <a:pPr lvl="3"/>
            <a:r>
              <a:rPr lang="es-ES_tradnl" smtClean="0"/>
              <a:t>Cuarto nivel</a:t>
            </a:r>
          </a:p>
          <a:p>
            <a:pPr lvl="4"/>
            <a:r>
              <a:rPr lang="es-ES_tradnl" smtClean="0"/>
              <a:t>Quinto nivel</a:t>
            </a:r>
            <a:endParaRPr lang="es-ES_tradnl"/>
          </a:p>
        </p:txBody>
      </p:sp>
      <p:sp>
        <p:nvSpPr>
          <p:cNvPr id="4" name="Marcador de contenido 3"/>
          <p:cNvSpPr>
            <a:spLocks noGrp="1"/>
          </p:cNvSpPr>
          <p:nvPr>
            <p:ph sz="half" idx="2"/>
          </p:nvPr>
        </p:nvSpPr>
        <p:spPr>
          <a:xfrm>
            <a:off x="6172200" y="1825625"/>
            <a:ext cx="5181600" cy="4351338"/>
          </a:xfrm>
        </p:spPr>
        <p:txBody>
          <a:bodyPr/>
          <a:lstStyle/>
          <a:p>
            <a:pPr lvl="0"/>
            <a:r>
              <a:rPr lang="es-ES_tradnl" smtClean="0"/>
              <a:t>Haga clic para modificar los estilos de texto del patrón</a:t>
            </a:r>
          </a:p>
          <a:p>
            <a:pPr lvl="1"/>
            <a:r>
              <a:rPr lang="es-ES_tradnl" smtClean="0"/>
              <a:t>Segundo nivel</a:t>
            </a:r>
          </a:p>
          <a:p>
            <a:pPr lvl="2"/>
            <a:r>
              <a:rPr lang="es-ES_tradnl" smtClean="0"/>
              <a:t>Tercer nivel</a:t>
            </a:r>
          </a:p>
          <a:p>
            <a:pPr lvl="3"/>
            <a:r>
              <a:rPr lang="es-ES_tradnl" smtClean="0"/>
              <a:t>Cuarto nivel</a:t>
            </a:r>
          </a:p>
          <a:p>
            <a:pPr lvl="4"/>
            <a:r>
              <a:rPr lang="es-ES_tradnl" smtClean="0"/>
              <a:t>Quinto nivel</a:t>
            </a:r>
            <a:endParaRPr lang="es-ES_tradnl"/>
          </a:p>
        </p:txBody>
      </p:sp>
      <p:sp>
        <p:nvSpPr>
          <p:cNvPr id="5" name="Marcador de fecha 4"/>
          <p:cNvSpPr>
            <a:spLocks noGrp="1"/>
          </p:cNvSpPr>
          <p:nvPr>
            <p:ph type="dt" sz="half" idx="10"/>
          </p:nvPr>
        </p:nvSpPr>
        <p:spPr/>
        <p:txBody>
          <a:bodyPr/>
          <a:lstStyle/>
          <a:p>
            <a:fld id="{7B27710D-D6F2-7447-A66D-D7ACFEE56C1D}" type="datetimeFigureOut">
              <a:rPr lang="es-ES_tradnl" smtClean="0"/>
              <a:pPr/>
              <a:t>16/02/2018</a:t>
            </a:fld>
            <a:endParaRPr lang="es-ES_tradnl"/>
          </a:p>
        </p:txBody>
      </p:sp>
      <p:sp>
        <p:nvSpPr>
          <p:cNvPr id="6" name="Marcador de pie de página 5"/>
          <p:cNvSpPr>
            <a:spLocks noGrp="1"/>
          </p:cNvSpPr>
          <p:nvPr>
            <p:ph type="ftr" sz="quarter" idx="11"/>
          </p:nvPr>
        </p:nvSpPr>
        <p:spPr/>
        <p:txBody>
          <a:bodyPr/>
          <a:lstStyle/>
          <a:p>
            <a:endParaRPr lang="es-ES_tradnl"/>
          </a:p>
        </p:txBody>
      </p:sp>
      <p:sp>
        <p:nvSpPr>
          <p:cNvPr id="7" name="Marcador de número de diapositiva 6"/>
          <p:cNvSpPr>
            <a:spLocks noGrp="1"/>
          </p:cNvSpPr>
          <p:nvPr>
            <p:ph type="sldNum" sz="quarter" idx="12"/>
          </p:nvPr>
        </p:nvSpPr>
        <p:spPr/>
        <p:txBody>
          <a:bodyPr/>
          <a:lstStyle/>
          <a:p>
            <a:fld id="{1A2BAD26-A7CB-5B45-AB07-06E37E536F91}" type="slidenum">
              <a:rPr lang="es-ES_tradnl" smtClean="0"/>
              <a:pPr/>
              <a:t>‹Nº›</a:t>
            </a:fld>
            <a:endParaRPr lang="es-ES_tradnl"/>
          </a:p>
        </p:txBody>
      </p:sp>
    </p:spTree>
    <p:extLst>
      <p:ext uri="{BB962C8B-B14F-4D97-AF65-F5344CB8AC3E}">
        <p14:creationId xmlns:p14="http://schemas.microsoft.com/office/powerpoint/2010/main" val="121555102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p:cNvSpPr>
            <a:spLocks noGrp="1"/>
          </p:cNvSpPr>
          <p:nvPr>
            <p:ph type="title"/>
          </p:nvPr>
        </p:nvSpPr>
        <p:spPr>
          <a:xfrm>
            <a:off x="839788" y="365125"/>
            <a:ext cx="10515600" cy="1325563"/>
          </a:xfrm>
        </p:spPr>
        <p:txBody>
          <a:bodyPr/>
          <a:lstStyle/>
          <a:p>
            <a:r>
              <a:rPr lang="es-ES_tradnl" smtClean="0"/>
              <a:t>Haga clic para modificar el estilo de título del patrón</a:t>
            </a:r>
            <a:endParaRPr lang="es-ES_tradnl"/>
          </a:p>
        </p:txBody>
      </p:sp>
      <p:sp>
        <p:nvSpPr>
          <p:cNvPr id="3" name="Marcador de texto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_tradnl" smtClean="0"/>
              <a:t>Haga clic para modificar los estilos de texto del patrón</a:t>
            </a:r>
          </a:p>
        </p:txBody>
      </p:sp>
      <p:sp>
        <p:nvSpPr>
          <p:cNvPr id="4" name="Marcador de contenido 3"/>
          <p:cNvSpPr>
            <a:spLocks noGrp="1"/>
          </p:cNvSpPr>
          <p:nvPr>
            <p:ph sz="half" idx="2"/>
          </p:nvPr>
        </p:nvSpPr>
        <p:spPr>
          <a:xfrm>
            <a:off x="839788" y="2505075"/>
            <a:ext cx="5157787" cy="3684588"/>
          </a:xfrm>
        </p:spPr>
        <p:txBody>
          <a:bodyPr/>
          <a:lstStyle/>
          <a:p>
            <a:pPr lvl="0"/>
            <a:r>
              <a:rPr lang="es-ES_tradnl" smtClean="0"/>
              <a:t>Haga clic para modificar los estilos de texto del patrón</a:t>
            </a:r>
          </a:p>
          <a:p>
            <a:pPr lvl="1"/>
            <a:r>
              <a:rPr lang="es-ES_tradnl" smtClean="0"/>
              <a:t>Segundo nivel</a:t>
            </a:r>
          </a:p>
          <a:p>
            <a:pPr lvl="2"/>
            <a:r>
              <a:rPr lang="es-ES_tradnl" smtClean="0"/>
              <a:t>Tercer nivel</a:t>
            </a:r>
          </a:p>
          <a:p>
            <a:pPr lvl="3"/>
            <a:r>
              <a:rPr lang="es-ES_tradnl" smtClean="0"/>
              <a:t>Cuarto nivel</a:t>
            </a:r>
          </a:p>
          <a:p>
            <a:pPr lvl="4"/>
            <a:r>
              <a:rPr lang="es-ES_tradnl" smtClean="0"/>
              <a:t>Quinto nivel</a:t>
            </a:r>
            <a:endParaRPr lang="es-ES_tradnl"/>
          </a:p>
        </p:txBody>
      </p:sp>
      <p:sp>
        <p:nvSpPr>
          <p:cNvPr id="5" name="Marcador de texto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_tradnl" smtClean="0"/>
              <a:t>Haga clic para modificar los estilos de texto del patrón</a:t>
            </a:r>
          </a:p>
        </p:txBody>
      </p:sp>
      <p:sp>
        <p:nvSpPr>
          <p:cNvPr id="6" name="Marcador de contenido 5"/>
          <p:cNvSpPr>
            <a:spLocks noGrp="1"/>
          </p:cNvSpPr>
          <p:nvPr>
            <p:ph sz="quarter" idx="4"/>
          </p:nvPr>
        </p:nvSpPr>
        <p:spPr>
          <a:xfrm>
            <a:off x="6172200" y="2505075"/>
            <a:ext cx="5183188" cy="3684588"/>
          </a:xfrm>
        </p:spPr>
        <p:txBody>
          <a:bodyPr/>
          <a:lstStyle/>
          <a:p>
            <a:pPr lvl="0"/>
            <a:r>
              <a:rPr lang="es-ES_tradnl" smtClean="0"/>
              <a:t>Haga clic para modificar los estilos de texto del patrón</a:t>
            </a:r>
          </a:p>
          <a:p>
            <a:pPr lvl="1"/>
            <a:r>
              <a:rPr lang="es-ES_tradnl" smtClean="0"/>
              <a:t>Segundo nivel</a:t>
            </a:r>
          </a:p>
          <a:p>
            <a:pPr lvl="2"/>
            <a:r>
              <a:rPr lang="es-ES_tradnl" smtClean="0"/>
              <a:t>Tercer nivel</a:t>
            </a:r>
          </a:p>
          <a:p>
            <a:pPr lvl="3"/>
            <a:r>
              <a:rPr lang="es-ES_tradnl" smtClean="0"/>
              <a:t>Cuarto nivel</a:t>
            </a:r>
          </a:p>
          <a:p>
            <a:pPr lvl="4"/>
            <a:r>
              <a:rPr lang="es-ES_tradnl" smtClean="0"/>
              <a:t>Quinto nivel</a:t>
            </a:r>
            <a:endParaRPr lang="es-ES_tradnl"/>
          </a:p>
        </p:txBody>
      </p:sp>
      <p:sp>
        <p:nvSpPr>
          <p:cNvPr id="7" name="Marcador de fecha 6"/>
          <p:cNvSpPr>
            <a:spLocks noGrp="1"/>
          </p:cNvSpPr>
          <p:nvPr>
            <p:ph type="dt" sz="half" idx="10"/>
          </p:nvPr>
        </p:nvSpPr>
        <p:spPr/>
        <p:txBody>
          <a:bodyPr/>
          <a:lstStyle/>
          <a:p>
            <a:fld id="{7B27710D-D6F2-7447-A66D-D7ACFEE56C1D}" type="datetimeFigureOut">
              <a:rPr lang="es-ES_tradnl" smtClean="0"/>
              <a:pPr/>
              <a:t>16/02/2018</a:t>
            </a:fld>
            <a:endParaRPr lang="es-ES_tradnl"/>
          </a:p>
        </p:txBody>
      </p:sp>
      <p:sp>
        <p:nvSpPr>
          <p:cNvPr id="8" name="Marcador de pie de página 7"/>
          <p:cNvSpPr>
            <a:spLocks noGrp="1"/>
          </p:cNvSpPr>
          <p:nvPr>
            <p:ph type="ftr" sz="quarter" idx="11"/>
          </p:nvPr>
        </p:nvSpPr>
        <p:spPr/>
        <p:txBody>
          <a:bodyPr/>
          <a:lstStyle/>
          <a:p>
            <a:endParaRPr lang="es-ES_tradnl"/>
          </a:p>
        </p:txBody>
      </p:sp>
      <p:sp>
        <p:nvSpPr>
          <p:cNvPr id="9" name="Marcador de número de diapositiva 8"/>
          <p:cNvSpPr>
            <a:spLocks noGrp="1"/>
          </p:cNvSpPr>
          <p:nvPr>
            <p:ph type="sldNum" sz="quarter" idx="12"/>
          </p:nvPr>
        </p:nvSpPr>
        <p:spPr/>
        <p:txBody>
          <a:bodyPr/>
          <a:lstStyle/>
          <a:p>
            <a:fld id="{1A2BAD26-A7CB-5B45-AB07-06E37E536F91}" type="slidenum">
              <a:rPr lang="es-ES_tradnl" smtClean="0"/>
              <a:pPr/>
              <a:t>‹Nº›</a:t>
            </a:fld>
            <a:endParaRPr lang="es-ES_tradnl"/>
          </a:p>
        </p:txBody>
      </p:sp>
    </p:spTree>
    <p:extLst>
      <p:ext uri="{BB962C8B-B14F-4D97-AF65-F5344CB8AC3E}">
        <p14:creationId xmlns:p14="http://schemas.microsoft.com/office/powerpoint/2010/main" val="75405922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_tradnl" smtClean="0"/>
              <a:t>Haga clic para modificar el estilo de título del patrón</a:t>
            </a:r>
            <a:endParaRPr lang="es-ES_tradnl"/>
          </a:p>
        </p:txBody>
      </p:sp>
      <p:sp>
        <p:nvSpPr>
          <p:cNvPr id="3" name="Marcador de fecha 2"/>
          <p:cNvSpPr>
            <a:spLocks noGrp="1"/>
          </p:cNvSpPr>
          <p:nvPr>
            <p:ph type="dt" sz="half" idx="10"/>
          </p:nvPr>
        </p:nvSpPr>
        <p:spPr/>
        <p:txBody>
          <a:bodyPr/>
          <a:lstStyle/>
          <a:p>
            <a:fld id="{7B27710D-D6F2-7447-A66D-D7ACFEE56C1D}" type="datetimeFigureOut">
              <a:rPr lang="es-ES_tradnl" smtClean="0"/>
              <a:pPr/>
              <a:t>16/02/2018</a:t>
            </a:fld>
            <a:endParaRPr lang="es-ES_tradnl"/>
          </a:p>
        </p:txBody>
      </p:sp>
      <p:sp>
        <p:nvSpPr>
          <p:cNvPr id="4" name="Marcador de pie de página 3"/>
          <p:cNvSpPr>
            <a:spLocks noGrp="1"/>
          </p:cNvSpPr>
          <p:nvPr>
            <p:ph type="ftr" sz="quarter" idx="11"/>
          </p:nvPr>
        </p:nvSpPr>
        <p:spPr/>
        <p:txBody>
          <a:bodyPr/>
          <a:lstStyle/>
          <a:p>
            <a:endParaRPr lang="es-ES_tradnl"/>
          </a:p>
        </p:txBody>
      </p:sp>
      <p:sp>
        <p:nvSpPr>
          <p:cNvPr id="5" name="Marcador de número de diapositiva 4"/>
          <p:cNvSpPr>
            <a:spLocks noGrp="1"/>
          </p:cNvSpPr>
          <p:nvPr>
            <p:ph type="sldNum" sz="quarter" idx="12"/>
          </p:nvPr>
        </p:nvSpPr>
        <p:spPr/>
        <p:txBody>
          <a:bodyPr/>
          <a:lstStyle/>
          <a:p>
            <a:fld id="{1A2BAD26-A7CB-5B45-AB07-06E37E536F91}" type="slidenum">
              <a:rPr lang="es-ES_tradnl" smtClean="0"/>
              <a:pPr/>
              <a:t>‹Nº›</a:t>
            </a:fld>
            <a:endParaRPr lang="es-ES_tradnl"/>
          </a:p>
        </p:txBody>
      </p:sp>
    </p:spTree>
    <p:extLst>
      <p:ext uri="{BB962C8B-B14F-4D97-AF65-F5344CB8AC3E}">
        <p14:creationId xmlns:p14="http://schemas.microsoft.com/office/powerpoint/2010/main" val="117246085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p:cNvSpPr>
            <a:spLocks noGrp="1"/>
          </p:cNvSpPr>
          <p:nvPr>
            <p:ph type="dt" sz="half" idx="10"/>
          </p:nvPr>
        </p:nvSpPr>
        <p:spPr/>
        <p:txBody>
          <a:bodyPr/>
          <a:lstStyle/>
          <a:p>
            <a:fld id="{7B27710D-D6F2-7447-A66D-D7ACFEE56C1D}" type="datetimeFigureOut">
              <a:rPr lang="es-ES_tradnl" smtClean="0"/>
              <a:pPr/>
              <a:t>16/02/2018</a:t>
            </a:fld>
            <a:endParaRPr lang="es-ES_tradnl"/>
          </a:p>
        </p:txBody>
      </p:sp>
      <p:sp>
        <p:nvSpPr>
          <p:cNvPr id="3" name="Marcador de pie de página 2"/>
          <p:cNvSpPr>
            <a:spLocks noGrp="1"/>
          </p:cNvSpPr>
          <p:nvPr>
            <p:ph type="ftr" sz="quarter" idx="11"/>
          </p:nvPr>
        </p:nvSpPr>
        <p:spPr/>
        <p:txBody>
          <a:bodyPr/>
          <a:lstStyle/>
          <a:p>
            <a:endParaRPr lang="es-ES_tradnl"/>
          </a:p>
        </p:txBody>
      </p:sp>
      <p:sp>
        <p:nvSpPr>
          <p:cNvPr id="4" name="Marcador de número de diapositiva 3"/>
          <p:cNvSpPr>
            <a:spLocks noGrp="1"/>
          </p:cNvSpPr>
          <p:nvPr>
            <p:ph type="sldNum" sz="quarter" idx="12"/>
          </p:nvPr>
        </p:nvSpPr>
        <p:spPr/>
        <p:txBody>
          <a:bodyPr/>
          <a:lstStyle/>
          <a:p>
            <a:fld id="{1A2BAD26-A7CB-5B45-AB07-06E37E536F91}" type="slidenum">
              <a:rPr lang="es-ES_tradnl" smtClean="0"/>
              <a:pPr/>
              <a:t>‹Nº›</a:t>
            </a:fld>
            <a:endParaRPr lang="es-ES_tradnl"/>
          </a:p>
        </p:txBody>
      </p:sp>
    </p:spTree>
    <p:extLst>
      <p:ext uri="{BB962C8B-B14F-4D97-AF65-F5344CB8AC3E}">
        <p14:creationId xmlns:p14="http://schemas.microsoft.com/office/powerpoint/2010/main" val="23966192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839788" y="457200"/>
            <a:ext cx="3932237" cy="1600200"/>
          </a:xfrm>
        </p:spPr>
        <p:txBody>
          <a:bodyPr anchor="b"/>
          <a:lstStyle>
            <a:lvl1pPr>
              <a:defRPr sz="3200"/>
            </a:lvl1pPr>
          </a:lstStyle>
          <a:p>
            <a:r>
              <a:rPr lang="es-ES_tradnl" smtClean="0"/>
              <a:t>Haga clic para modificar el estilo de título del patrón</a:t>
            </a:r>
            <a:endParaRPr lang="es-ES_tradnl"/>
          </a:p>
        </p:txBody>
      </p:sp>
      <p:sp>
        <p:nvSpPr>
          <p:cNvPr id="3" name="Marcador de contenido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_tradnl" smtClean="0"/>
              <a:t>Haga clic para modificar los estilos de texto del patrón</a:t>
            </a:r>
          </a:p>
          <a:p>
            <a:pPr lvl="1"/>
            <a:r>
              <a:rPr lang="es-ES_tradnl" smtClean="0"/>
              <a:t>Segundo nivel</a:t>
            </a:r>
          </a:p>
          <a:p>
            <a:pPr lvl="2"/>
            <a:r>
              <a:rPr lang="es-ES_tradnl" smtClean="0"/>
              <a:t>Tercer nivel</a:t>
            </a:r>
          </a:p>
          <a:p>
            <a:pPr lvl="3"/>
            <a:r>
              <a:rPr lang="es-ES_tradnl" smtClean="0"/>
              <a:t>Cuarto nivel</a:t>
            </a:r>
          </a:p>
          <a:p>
            <a:pPr lvl="4"/>
            <a:r>
              <a:rPr lang="es-ES_tradnl" smtClean="0"/>
              <a:t>Quinto nivel</a:t>
            </a:r>
            <a:endParaRPr lang="es-ES_tradnl"/>
          </a:p>
        </p:txBody>
      </p:sp>
      <p:sp>
        <p:nvSpPr>
          <p:cNvPr id="4" name="Marcador de texto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_tradnl" smtClean="0"/>
              <a:t>Haga clic para modificar los estilos de texto del patrón</a:t>
            </a:r>
          </a:p>
        </p:txBody>
      </p:sp>
      <p:sp>
        <p:nvSpPr>
          <p:cNvPr id="5" name="Marcador de fecha 4"/>
          <p:cNvSpPr>
            <a:spLocks noGrp="1"/>
          </p:cNvSpPr>
          <p:nvPr>
            <p:ph type="dt" sz="half" idx="10"/>
          </p:nvPr>
        </p:nvSpPr>
        <p:spPr/>
        <p:txBody>
          <a:bodyPr/>
          <a:lstStyle/>
          <a:p>
            <a:fld id="{7B27710D-D6F2-7447-A66D-D7ACFEE56C1D}" type="datetimeFigureOut">
              <a:rPr lang="es-ES_tradnl" smtClean="0"/>
              <a:pPr/>
              <a:t>16/02/2018</a:t>
            </a:fld>
            <a:endParaRPr lang="es-ES_tradnl"/>
          </a:p>
        </p:txBody>
      </p:sp>
      <p:sp>
        <p:nvSpPr>
          <p:cNvPr id="6" name="Marcador de pie de página 5"/>
          <p:cNvSpPr>
            <a:spLocks noGrp="1"/>
          </p:cNvSpPr>
          <p:nvPr>
            <p:ph type="ftr" sz="quarter" idx="11"/>
          </p:nvPr>
        </p:nvSpPr>
        <p:spPr/>
        <p:txBody>
          <a:bodyPr/>
          <a:lstStyle/>
          <a:p>
            <a:endParaRPr lang="es-ES_tradnl"/>
          </a:p>
        </p:txBody>
      </p:sp>
      <p:sp>
        <p:nvSpPr>
          <p:cNvPr id="7" name="Marcador de número de diapositiva 6"/>
          <p:cNvSpPr>
            <a:spLocks noGrp="1"/>
          </p:cNvSpPr>
          <p:nvPr>
            <p:ph type="sldNum" sz="quarter" idx="12"/>
          </p:nvPr>
        </p:nvSpPr>
        <p:spPr/>
        <p:txBody>
          <a:bodyPr/>
          <a:lstStyle/>
          <a:p>
            <a:fld id="{1A2BAD26-A7CB-5B45-AB07-06E37E536F91}" type="slidenum">
              <a:rPr lang="es-ES_tradnl" smtClean="0"/>
              <a:pPr/>
              <a:t>‹Nº›</a:t>
            </a:fld>
            <a:endParaRPr lang="es-ES_tradnl"/>
          </a:p>
        </p:txBody>
      </p:sp>
    </p:spTree>
    <p:extLst>
      <p:ext uri="{BB962C8B-B14F-4D97-AF65-F5344CB8AC3E}">
        <p14:creationId xmlns:p14="http://schemas.microsoft.com/office/powerpoint/2010/main" val="146605131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839788" y="457200"/>
            <a:ext cx="3932237" cy="1600200"/>
          </a:xfrm>
        </p:spPr>
        <p:txBody>
          <a:bodyPr anchor="b"/>
          <a:lstStyle>
            <a:lvl1pPr>
              <a:defRPr sz="3200"/>
            </a:lvl1pPr>
          </a:lstStyle>
          <a:p>
            <a:r>
              <a:rPr lang="es-ES_tradnl" smtClean="0"/>
              <a:t>Haga clic para modificar el estilo de título del patrón</a:t>
            </a:r>
            <a:endParaRPr lang="es-ES_tradnl"/>
          </a:p>
        </p:txBody>
      </p:sp>
      <p:sp>
        <p:nvSpPr>
          <p:cNvPr id="3" name="Marcador de imagen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_tradnl"/>
          </a:p>
        </p:txBody>
      </p:sp>
      <p:sp>
        <p:nvSpPr>
          <p:cNvPr id="4" name="Marcador de texto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_tradnl" smtClean="0"/>
              <a:t>Haga clic para modificar los estilos de texto del patrón</a:t>
            </a:r>
          </a:p>
        </p:txBody>
      </p:sp>
      <p:sp>
        <p:nvSpPr>
          <p:cNvPr id="5" name="Marcador de fecha 4"/>
          <p:cNvSpPr>
            <a:spLocks noGrp="1"/>
          </p:cNvSpPr>
          <p:nvPr>
            <p:ph type="dt" sz="half" idx="10"/>
          </p:nvPr>
        </p:nvSpPr>
        <p:spPr/>
        <p:txBody>
          <a:bodyPr/>
          <a:lstStyle/>
          <a:p>
            <a:fld id="{7B27710D-D6F2-7447-A66D-D7ACFEE56C1D}" type="datetimeFigureOut">
              <a:rPr lang="es-ES_tradnl" smtClean="0"/>
              <a:pPr/>
              <a:t>16/02/2018</a:t>
            </a:fld>
            <a:endParaRPr lang="es-ES_tradnl"/>
          </a:p>
        </p:txBody>
      </p:sp>
      <p:sp>
        <p:nvSpPr>
          <p:cNvPr id="6" name="Marcador de pie de página 5"/>
          <p:cNvSpPr>
            <a:spLocks noGrp="1"/>
          </p:cNvSpPr>
          <p:nvPr>
            <p:ph type="ftr" sz="quarter" idx="11"/>
          </p:nvPr>
        </p:nvSpPr>
        <p:spPr/>
        <p:txBody>
          <a:bodyPr/>
          <a:lstStyle/>
          <a:p>
            <a:endParaRPr lang="es-ES_tradnl"/>
          </a:p>
        </p:txBody>
      </p:sp>
      <p:sp>
        <p:nvSpPr>
          <p:cNvPr id="7" name="Marcador de número de diapositiva 6"/>
          <p:cNvSpPr>
            <a:spLocks noGrp="1"/>
          </p:cNvSpPr>
          <p:nvPr>
            <p:ph type="sldNum" sz="quarter" idx="12"/>
          </p:nvPr>
        </p:nvSpPr>
        <p:spPr/>
        <p:txBody>
          <a:bodyPr/>
          <a:lstStyle/>
          <a:p>
            <a:fld id="{1A2BAD26-A7CB-5B45-AB07-06E37E536F91}" type="slidenum">
              <a:rPr lang="es-ES_tradnl" smtClean="0"/>
              <a:pPr/>
              <a:t>‹Nº›</a:t>
            </a:fld>
            <a:endParaRPr lang="es-ES_tradnl"/>
          </a:p>
        </p:txBody>
      </p:sp>
    </p:spTree>
    <p:extLst>
      <p:ext uri="{BB962C8B-B14F-4D97-AF65-F5344CB8AC3E}">
        <p14:creationId xmlns:p14="http://schemas.microsoft.com/office/powerpoint/2010/main" val="184456917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_tradnl" smtClean="0"/>
              <a:t>Haga clic para modificar el estilo de título del patrón</a:t>
            </a:r>
            <a:endParaRPr lang="es-ES_tradnl"/>
          </a:p>
        </p:txBody>
      </p:sp>
      <p:sp>
        <p:nvSpPr>
          <p:cNvPr id="3" name="Marcador de texto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_tradnl" smtClean="0"/>
              <a:t>Haga clic para modificar los estilos de texto del patrón</a:t>
            </a:r>
          </a:p>
          <a:p>
            <a:pPr lvl="1"/>
            <a:r>
              <a:rPr lang="es-ES_tradnl" smtClean="0"/>
              <a:t>Segundo nivel</a:t>
            </a:r>
          </a:p>
          <a:p>
            <a:pPr lvl="2"/>
            <a:r>
              <a:rPr lang="es-ES_tradnl" smtClean="0"/>
              <a:t>Tercer nivel</a:t>
            </a:r>
          </a:p>
          <a:p>
            <a:pPr lvl="3"/>
            <a:r>
              <a:rPr lang="es-ES_tradnl" smtClean="0"/>
              <a:t>Cuarto nivel</a:t>
            </a:r>
          </a:p>
          <a:p>
            <a:pPr lvl="4"/>
            <a:r>
              <a:rPr lang="es-ES_tradnl" smtClean="0"/>
              <a:t>Quinto nivel</a:t>
            </a:r>
            <a:endParaRPr lang="es-ES_tradnl"/>
          </a:p>
        </p:txBody>
      </p:sp>
      <p:sp>
        <p:nvSpPr>
          <p:cNvPr id="4" name="Marcador de fecha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B27710D-D6F2-7447-A66D-D7ACFEE56C1D}" type="datetimeFigureOut">
              <a:rPr lang="es-ES_tradnl" smtClean="0"/>
              <a:pPr/>
              <a:t>16/02/2018</a:t>
            </a:fld>
            <a:endParaRPr lang="es-ES_tradnl"/>
          </a:p>
        </p:txBody>
      </p:sp>
      <p:sp>
        <p:nvSpPr>
          <p:cNvPr id="5" name="Marcador de pie de página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ES_tradnl"/>
          </a:p>
        </p:txBody>
      </p:sp>
      <p:sp>
        <p:nvSpPr>
          <p:cNvPr id="6" name="Marcador de número de diapositiva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A2BAD26-A7CB-5B45-AB07-06E37E536F91}" type="slidenum">
              <a:rPr lang="es-ES_tradnl" smtClean="0"/>
              <a:pPr/>
              <a:t>‹Nº›</a:t>
            </a:fld>
            <a:endParaRPr lang="es-ES_tradnl"/>
          </a:p>
        </p:txBody>
      </p:sp>
    </p:spTree>
    <p:extLst>
      <p:ext uri="{BB962C8B-B14F-4D97-AF65-F5344CB8AC3E}">
        <p14:creationId xmlns:p14="http://schemas.microsoft.com/office/powerpoint/2010/main" val="8523075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s-ES_trad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jpeg"/><Relationship Id="rId1" Type="http://schemas.openxmlformats.org/officeDocument/2006/relationships/slideLayout" Target="../slideLayouts/slideLayout6.xml"/><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2.jpe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2.jpeg"/><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2.jpeg"/><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2.jpeg"/><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2.jpeg"/><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4.jpeg"/><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2.jpeg"/><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1.xml"/><Relationship Id="rId7" Type="http://schemas.openxmlformats.org/officeDocument/2006/relationships/image" Target="../media/image2.jpeg"/><Relationship Id="rId2" Type="http://schemas.openxmlformats.org/officeDocument/2006/relationships/diagramData" Target="../diagrams/data1.xml"/><Relationship Id="rId1" Type="http://schemas.openxmlformats.org/officeDocument/2006/relationships/slideLayout" Target="../slideLayouts/slideLayout6.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2.jpe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2.jpeg"/><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2.jpe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02428A"/>
        </a:solidFill>
        <a:effectLst/>
      </p:bgPr>
    </p:bg>
    <p:spTree>
      <p:nvGrpSpPr>
        <p:cNvPr id="1" name=""/>
        <p:cNvGrpSpPr/>
        <p:nvPr/>
      </p:nvGrpSpPr>
      <p:grpSpPr>
        <a:xfrm>
          <a:off x="0" y="0"/>
          <a:ext cx="0" cy="0"/>
          <a:chOff x="0" y="0"/>
          <a:chExt cx="0" cy="0"/>
        </a:xfrm>
      </p:grpSpPr>
      <p:pic>
        <p:nvPicPr>
          <p:cNvPr id="2" name="Imagen 1"/>
          <p:cNvPicPr>
            <a:picLocks noChangeAspect="1"/>
          </p:cNvPicPr>
          <p:nvPr/>
        </p:nvPicPr>
        <p:blipFill rotWithShape="1">
          <a:blip r:embed="rId2">
            <a:extLst>
              <a:ext uri="{BEBA8EAE-BF5A-486C-A8C5-ECC9F3942E4B}">
                <a14:imgProps xmlns:a14="http://schemas.microsoft.com/office/drawing/2010/main">
                  <a14:imgLayer r:embed="rId3">
                    <a14:imgEffect>
                      <a14:artisticPaintBrush/>
                    </a14:imgEffect>
                  </a14:imgLayer>
                </a14:imgProps>
              </a:ext>
              <a:ext uri="{28A0092B-C50C-407E-A947-70E740481C1C}">
                <a14:useLocalDpi xmlns:a14="http://schemas.microsoft.com/office/drawing/2010/main" val="0"/>
              </a:ext>
            </a:extLst>
          </a:blip>
          <a:srcRect t="22551" b="16643"/>
          <a:stretch/>
        </p:blipFill>
        <p:spPr>
          <a:xfrm>
            <a:off x="0" y="0"/>
            <a:ext cx="12192000" cy="6577846"/>
          </a:xfrm>
          <a:prstGeom prst="rect">
            <a:avLst/>
          </a:prstGeom>
        </p:spPr>
      </p:pic>
      <p:sp>
        <p:nvSpPr>
          <p:cNvPr id="6" name="CuadroTexto 5"/>
          <p:cNvSpPr txBox="1"/>
          <p:nvPr/>
        </p:nvSpPr>
        <p:spPr>
          <a:xfrm>
            <a:off x="13106400" y="1013460"/>
            <a:ext cx="184731" cy="369332"/>
          </a:xfrm>
          <a:prstGeom prst="rect">
            <a:avLst/>
          </a:prstGeom>
          <a:noFill/>
        </p:spPr>
        <p:txBody>
          <a:bodyPr wrap="none" rtlCol="0">
            <a:spAutoFit/>
          </a:bodyPr>
          <a:lstStyle/>
          <a:p>
            <a:endParaRPr lang="es-ES_tradnl" dirty="0"/>
          </a:p>
        </p:txBody>
      </p:sp>
      <p:sp>
        <p:nvSpPr>
          <p:cNvPr id="7" name="CuadroTexto 6"/>
          <p:cNvSpPr txBox="1"/>
          <p:nvPr/>
        </p:nvSpPr>
        <p:spPr>
          <a:xfrm>
            <a:off x="12702540" y="2880360"/>
            <a:ext cx="184731" cy="369332"/>
          </a:xfrm>
          <a:prstGeom prst="rect">
            <a:avLst/>
          </a:prstGeom>
          <a:noFill/>
        </p:spPr>
        <p:txBody>
          <a:bodyPr wrap="none" rtlCol="0">
            <a:spAutoFit/>
          </a:bodyPr>
          <a:lstStyle/>
          <a:p>
            <a:endParaRPr lang="es-ES_tradnl" dirty="0"/>
          </a:p>
        </p:txBody>
      </p:sp>
      <p:sp>
        <p:nvSpPr>
          <p:cNvPr id="11" name="Rectángulo redondeado 10"/>
          <p:cNvSpPr/>
          <p:nvPr/>
        </p:nvSpPr>
        <p:spPr>
          <a:xfrm>
            <a:off x="7429500" y="2179320"/>
            <a:ext cx="4762500" cy="1546860"/>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u-ES" altLang="eu-ES" b="1" dirty="0" smtClean="0">
              <a:solidFill>
                <a:schemeClr val="tx1">
                  <a:lumMod val="75000"/>
                  <a:lumOff val="25000"/>
                </a:schemeClr>
              </a:solidFill>
              <a:latin typeface="Calibri" charset="0"/>
            </a:endParaRPr>
          </a:p>
          <a:p>
            <a:pPr algn="r"/>
            <a:endParaRPr lang="eu-ES" altLang="eu-ES" b="1" dirty="0">
              <a:solidFill>
                <a:schemeClr val="tx1">
                  <a:lumMod val="75000"/>
                  <a:lumOff val="25000"/>
                </a:schemeClr>
              </a:solidFill>
              <a:latin typeface="Calibri" charset="0"/>
            </a:endParaRPr>
          </a:p>
          <a:p>
            <a:pPr algn="r"/>
            <a:r>
              <a:rPr lang="eu-ES" altLang="eu-ES" b="1" dirty="0" smtClean="0">
                <a:solidFill>
                  <a:schemeClr val="tx1">
                    <a:lumMod val="75000"/>
                    <a:lumOff val="25000"/>
                  </a:schemeClr>
                </a:solidFill>
                <a:latin typeface="Calibri" charset="0"/>
              </a:rPr>
              <a:t>Programa </a:t>
            </a:r>
            <a:r>
              <a:rPr lang="eu-ES" altLang="eu-ES" b="1" dirty="0" err="1" smtClean="0">
                <a:solidFill>
                  <a:schemeClr val="tx1">
                    <a:lumMod val="75000"/>
                    <a:lumOff val="25000"/>
                  </a:schemeClr>
                </a:solidFill>
                <a:latin typeface="Calibri" charset="0"/>
              </a:rPr>
              <a:t>dirigido</a:t>
            </a:r>
            <a:r>
              <a:rPr lang="eu-ES" altLang="eu-ES" b="1" dirty="0" smtClean="0">
                <a:solidFill>
                  <a:schemeClr val="tx1">
                    <a:lumMod val="75000"/>
                    <a:lumOff val="25000"/>
                  </a:schemeClr>
                </a:solidFill>
                <a:latin typeface="Calibri" charset="0"/>
              </a:rPr>
              <a:t> a </a:t>
            </a:r>
            <a:r>
              <a:rPr lang="eu-ES" altLang="eu-ES" b="1" dirty="0" err="1" smtClean="0">
                <a:solidFill>
                  <a:schemeClr val="tx1">
                    <a:lumMod val="75000"/>
                    <a:lumOff val="25000"/>
                  </a:schemeClr>
                </a:solidFill>
                <a:latin typeface="Calibri" charset="0"/>
              </a:rPr>
              <a:t>niños</a:t>
            </a:r>
            <a:r>
              <a:rPr lang="eu-ES" altLang="eu-ES" b="1" dirty="0" smtClean="0">
                <a:solidFill>
                  <a:schemeClr val="tx1">
                    <a:lumMod val="75000"/>
                    <a:lumOff val="25000"/>
                  </a:schemeClr>
                </a:solidFill>
                <a:latin typeface="Calibri" charset="0"/>
              </a:rPr>
              <a:t> y </a:t>
            </a:r>
            <a:r>
              <a:rPr lang="eu-ES" altLang="eu-ES" b="1" dirty="0" err="1" smtClean="0">
                <a:solidFill>
                  <a:schemeClr val="tx1">
                    <a:lumMod val="75000"/>
                    <a:lumOff val="25000"/>
                  </a:schemeClr>
                </a:solidFill>
                <a:latin typeface="Calibri" charset="0"/>
              </a:rPr>
              <a:t>niñas</a:t>
            </a:r>
            <a:r>
              <a:rPr lang="eu-ES" altLang="eu-ES" b="1" dirty="0" smtClean="0">
                <a:solidFill>
                  <a:schemeClr val="tx1">
                    <a:lumMod val="75000"/>
                    <a:lumOff val="25000"/>
                  </a:schemeClr>
                </a:solidFill>
                <a:latin typeface="Calibri" charset="0"/>
              </a:rPr>
              <a:t> de 6-8 </a:t>
            </a:r>
            <a:r>
              <a:rPr lang="eu-ES" altLang="eu-ES" b="1" dirty="0" err="1" smtClean="0">
                <a:solidFill>
                  <a:schemeClr val="tx1">
                    <a:lumMod val="75000"/>
                    <a:lumOff val="25000"/>
                  </a:schemeClr>
                </a:solidFill>
                <a:latin typeface="Calibri" charset="0"/>
              </a:rPr>
              <a:t>años</a:t>
            </a:r>
            <a:r>
              <a:rPr lang="eu-ES" altLang="eu-ES" b="1" dirty="0" smtClean="0">
                <a:solidFill>
                  <a:schemeClr val="tx1">
                    <a:lumMod val="75000"/>
                    <a:lumOff val="25000"/>
                  </a:schemeClr>
                </a:solidFill>
                <a:latin typeface="Calibri" charset="0"/>
              </a:rPr>
              <a:t> </a:t>
            </a:r>
            <a:r>
              <a:rPr lang="eu-ES" altLang="eu-ES" b="1" dirty="0" err="1" smtClean="0">
                <a:solidFill>
                  <a:schemeClr val="tx1">
                    <a:lumMod val="75000"/>
                    <a:lumOff val="25000"/>
                  </a:schemeClr>
                </a:solidFill>
                <a:latin typeface="Calibri" charset="0"/>
              </a:rPr>
              <a:t>con</a:t>
            </a:r>
            <a:r>
              <a:rPr lang="eu-ES" altLang="eu-ES" b="1" dirty="0" smtClean="0">
                <a:solidFill>
                  <a:schemeClr val="tx1">
                    <a:lumMod val="75000"/>
                    <a:lumOff val="25000"/>
                  </a:schemeClr>
                </a:solidFill>
                <a:latin typeface="Calibri" charset="0"/>
              </a:rPr>
              <a:t> </a:t>
            </a:r>
            <a:r>
              <a:rPr lang="eu-ES" altLang="eu-ES" b="1" dirty="0" err="1" smtClean="0">
                <a:solidFill>
                  <a:schemeClr val="tx1">
                    <a:lumMod val="75000"/>
                    <a:lumOff val="25000"/>
                  </a:schemeClr>
                </a:solidFill>
                <a:latin typeface="Calibri" charset="0"/>
              </a:rPr>
              <a:t>el</a:t>
            </a:r>
            <a:r>
              <a:rPr lang="eu-ES" altLang="eu-ES" b="1" dirty="0" smtClean="0">
                <a:solidFill>
                  <a:schemeClr val="tx1">
                    <a:lumMod val="75000"/>
                    <a:lumOff val="25000"/>
                  </a:schemeClr>
                </a:solidFill>
                <a:latin typeface="Calibri" charset="0"/>
              </a:rPr>
              <a:t> </a:t>
            </a:r>
            <a:r>
              <a:rPr lang="eu-ES" altLang="eu-ES" b="1" dirty="0" err="1" smtClean="0">
                <a:solidFill>
                  <a:schemeClr val="tx1">
                    <a:lumMod val="75000"/>
                    <a:lumOff val="25000"/>
                  </a:schemeClr>
                </a:solidFill>
                <a:latin typeface="Calibri" charset="0"/>
              </a:rPr>
              <a:t>objeto</a:t>
            </a:r>
            <a:r>
              <a:rPr lang="eu-ES" altLang="eu-ES" b="1" dirty="0" smtClean="0">
                <a:solidFill>
                  <a:schemeClr val="tx1">
                    <a:lumMod val="75000"/>
                    <a:lumOff val="25000"/>
                  </a:schemeClr>
                </a:solidFill>
                <a:latin typeface="Calibri" charset="0"/>
              </a:rPr>
              <a:t> de </a:t>
            </a:r>
            <a:r>
              <a:rPr lang="eu-ES" altLang="eu-ES" b="1" dirty="0" err="1" smtClean="0">
                <a:solidFill>
                  <a:schemeClr val="tx1">
                    <a:lumMod val="75000"/>
                    <a:lumOff val="25000"/>
                  </a:schemeClr>
                </a:solidFill>
                <a:latin typeface="Calibri" charset="0"/>
              </a:rPr>
              <a:t>construir</a:t>
            </a:r>
            <a:r>
              <a:rPr lang="eu-ES" altLang="eu-ES" b="1" dirty="0" smtClean="0">
                <a:solidFill>
                  <a:schemeClr val="tx1">
                    <a:lumMod val="75000"/>
                    <a:lumOff val="25000"/>
                  </a:schemeClr>
                </a:solidFill>
                <a:latin typeface="Calibri" charset="0"/>
              </a:rPr>
              <a:t> </a:t>
            </a:r>
            <a:r>
              <a:rPr lang="eu-ES" altLang="eu-ES" b="1" dirty="0" err="1" smtClean="0">
                <a:solidFill>
                  <a:schemeClr val="tx1">
                    <a:lumMod val="75000"/>
                    <a:lumOff val="25000"/>
                  </a:schemeClr>
                </a:solidFill>
                <a:latin typeface="Calibri" charset="0"/>
              </a:rPr>
              <a:t>las</a:t>
            </a:r>
            <a:r>
              <a:rPr lang="eu-ES" altLang="eu-ES" b="1" dirty="0" smtClean="0">
                <a:solidFill>
                  <a:schemeClr val="tx1">
                    <a:lumMod val="75000"/>
                    <a:lumOff val="25000"/>
                  </a:schemeClr>
                </a:solidFill>
                <a:latin typeface="Calibri" charset="0"/>
              </a:rPr>
              <a:t> </a:t>
            </a:r>
            <a:r>
              <a:rPr lang="eu-ES" altLang="eu-ES" b="1" dirty="0" err="1" smtClean="0">
                <a:solidFill>
                  <a:schemeClr val="tx1">
                    <a:lumMod val="75000"/>
                    <a:lumOff val="25000"/>
                  </a:schemeClr>
                </a:solidFill>
                <a:latin typeface="Calibri" charset="0"/>
              </a:rPr>
              <a:t>bases</a:t>
            </a:r>
            <a:r>
              <a:rPr lang="eu-ES" altLang="eu-ES" b="1" dirty="0" smtClean="0">
                <a:solidFill>
                  <a:schemeClr val="tx1">
                    <a:lumMod val="75000"/>
                    <a:lumOff val="25000"/>
                  </a:schemeClr>
                </a:solidFill>
                <a:latin typeface="Calibri" charset="0"/>
              </a:rPr>
              <a:t> del </a:t>
            </a:r>
            <a:r>
              <a:rPr lang="eu-ES" altLang="eu-ES" b="1" dirty="0" err="1" smtClean="0">
                <a:solidFill>
                  <a:schemeClr val="tx1">
                    <a:lumMod val="75000"/>
                    <a:lumOff val="25000"/>
                  </a:schemeClr>
                </a:solidFill>
                <a:latin typeface="Calibri" charset="0"/>
              </a:rPr>
              <a:t>desarrollo</a:t>
            </a:r>
            <a:r>
              <a:rPr lang="eu-ES" altLang="eu-ES" b="1" dirty="0" smtClean="0">
                <a:solidFill>
                  <a:schemeClr val="tx1">
                    <a:lumMod val="75000"/>
                    <a:lumOff val="25000"/>
                  </a:schemeClr>
                </a:solidFill>
                <a:latin typeface="Calibri" charset="0"/>
              </a:rPr>
              <a:t> motor, </a:t>
            </a:r>
            <a:r>
              <a:rPr lang="eu-ES" altLang="eu-ES" b="1" dirty="0" err="1" smtClean="0">
                <a:solidFill>
                  <a:schemeClr val="tx1">
                    <a:lumMod val="75000"/>
                    <a:lumOff val="25000"/>
                  </a:schemeClr>
                </a:solidFill>
                <a:latin typeface="Calibri" charset="0"/>
              </a:rPr>
              <a:t>cognitivo</a:t>
            </a:r>
            <a:r>
              <a:rPr lang="eu-ES" altLang="eu-ES" b="1" dirty="0" smtClean="0">
                <a:solidFill>
                  <a:schemeClr val="tx1">
                    <a:lumMod val="75000"/>
                    <a:lumOff val="25000"/>
                  </a:schemeClr>
                </a:solidFill>
                <a:latin typeface="Calibri" charset="0"/>
              </a:rPr>
              <a:t> y </a:t>
            </a:r>
            <a:r>
              <a:rPr lang="eu-ES" altLang="eu-ES" b="1" dirty="0" err="1" smtClean="0">
                <a:solidFill>
                  <a:schemeClr val="tx1">
                    <a:lumMod val="75000"/>
                    <a:lumOff val="25000"/>
                  </a:schemeClr>
                </a:solidFill>
                <a:latin typeface="Calibri" charset="0"/>
              </a:rPr>
              <a:t>socio-afectivo</a:t>
            </a:r>
            <a:r>
              <a:rPr lang="eu-ES" altLang="eu-ES" b="1" dirty="0" smtClean="0">
                <a:solidFill>
                  <a:schemeClr val="tx1">
                    <a:lumMod val="75000"/>
                    <a:lumOff val="25000"/>
                  </a:schemeClr>
                </a:solidFill>
                <a:latin typeface="Calibri" charset="0"/>
              </a:rPr>
              <a:t>. </a:t>
            </a:r>
            <a:endParaRPr lang="es-ES_tradnl" dirty="0">
              <a:solidFill>
                <a:schemeClr val="tx1">
                  <a:lumMod val="75000"/>
                  <a:lumOff val="25000"/>
                </a:schemeClr>
              </a:solidFill>
            </a:endParaRPr>
          </a:p>
        </p:txBody>
      </p:sp>
      <p:sp>
        <p:nvSpPr>
          <p:cNvPr id="16" name="CuadroTexto 15"/>
          <p:cNvSpPr txBox="1"/>
          <p:nvPr/>
        </p:nvSpPr>
        <p:spPr>
          <a:xfrm>
            <a:off x="9250680" y="2114729"/>
            <a:ext cx="3093720" cy="769441"/>
          </a:xfrm>
          <a:prstGeom prst="rect">
            <a:avLst/>
          </a:prstGeom>
          <a:noFill/>
        </p:spPr>
        <p:txBody>
          <a:bodyPr wrap="square" rtlCol="0">
            <a:spAutoFit/>
          </a:bodyPr>
          <a:lstStyle/>
          <a:p>
            <a:pPr algn="ctr"/>
            <a:r>
              <a:rPr lang="es-ES_tradnl" sz="4400" dirty="0" smtClean="0">
                <a:solidFill>
                  <a:srgbClr val="02428A"/>
                </a:solidFill>
              </a:rPr>
              <a:t>JOLASHEZI</a:t>
            </a:r>
            <a:endParaRPr lang="es-ES_tradnl" sz="4400" dirty="0">
              <a:solidFill>
                <a:srgbClr val="02428A"/>
              </a:solidFill>
            </a:endParaRPr>
          </a:p>
        </p:txBody>
      </p:sp>
      <p:sp>
        <p:nvSpPr>
          <p:cNvPr id="5" name="Rectángulo 4"/>
          <p:cNvSpPr/>
          <p:nvPr/>
        </p:nvSpPr>
        <p:spPr>
          <a:xfrm>
            <a:off x="0" y="5703388"/>
            <a:ext cx="12192000" cy="1169090"/>
          </a:xfrm>
          <a:prstGeom prst="rect">
            <a:avLst/>
          </a:prstGeom>
          <a:solidFill>
            <a:srgbClr val="02428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pic>
        <p:nvPicPr>
          <p:cNvPr id="4" name="Irudia 4"/>
          <p:cNvPicPr>
            <a:picLocks noChangeAspect="1"/>
          </p:cNvPicPr>
          <p:nvPr/>
        </p:nvPicPr>
        <p:blipFill rotWithShape="1">
          <a:blip r:embed="rId4">
            <a:extLst>
              <a:ext uri="{28A0092B-C50C-407E-A947-70E740481C1C}">
                <a14:useLocalDpi xmlns:a14="http://schemas.microsoft.com/office/drawing/2010/main" val="0"/>
              </a:ext>
            </a:extLst>
          </a:blip>
          <a:srcRect l="18982" r="14815"/>
          <a:stretch/>
        </p:blipFill>
        <p:spPr bwMode="auto">
          <a:xfrm>
            <a:off x="3444240" y="5688910"/>
            <a:ext cx="8107680" cy="1169090"/>
          </a:xfrm>
          <a:prstGeom prst="rect">
            <a:avLst/>
          </a:prstGeom>
          <a:solidFill>
            <a:srgbClr val="02428A"/>
          </a:solidFill>
          <a:ln>
            <a:noFill/>
          </a:ln>
          <a:extLst/>
        </p:spPr>
      </p:pic>
    </p:spTree>
    <p:extLst>
      <p:ext uri="{BB962C8B-B14F-4D97-AF65-F5344CB8AC3E}">
        <p14:creationId xmlns:p14="http://schemas.microsoft.com/office/powerpoint/2010/main" val="99840317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ext Box 5"/>
          <p:cNvSpPr txBox="1">
            <a:spLocks noChangeArrowheads="1"/>
          </p:cNvSpPr>
          <p:nvPr/>
        </p:nvSpPr>
        <p:spPr bwMode="auto">
          <a:xfrm>
            <a:off x="839788" y="499110"/>
            <a:ext cx="6678611" cy="7694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charset="0"/>
                <a:ea typeface="Arial" charset="0"/>
                <a:cs typeface="Arial" charset="0"/>
              </a:defRPr>
            </a:lvl1pPr>
            <a:lvl2pPr marL="742950" indent="-285750">
              <a:spcBef>
                <a:spcPct val="20000"/>
              </a:spcBef>
              <a:buChar char="–"/>
              <a:defRPr sz="2800">
                <a:solidFill>
                  <a:schemeClr val="tx1"/>
                </a:solidFill>
                <a:latin typeface="Arial" charset="0"/>
                <a:ea typeface="Arial" charset="0"/>
                <a:cs typeface="Arial" charset="0"/>
              </a:defRPr>
            </a:lvl2pPr>
            <a:lvl3pPr marL="1143000" indent="-228600">
              <a:spcBef>
                <a:spcPct val="20000"/>
              </a:spcBef>
              <a:buChar char="•"/>
              <a:defRPr sz="2400">
                <a:solidFill>
                  <a:schemeClr val="tx1"/>
                </a:solidFill>
                <a:latin typeface="Arial" charset="0"/>
                <a:ea typeface="Arial" charset="0"/>
                <a:cs typeface="Arial" charset="0"/>
              </a:defRPr>
            </a:lvl3pPr>
            <a:lvl4pPr marL="1600200" indent="-228600">
              <a:spcBef>
                <a:spcPct val="20000"/>
              </a:spcBef>
              <a:buChar char="–"/>
              <a:defRPr sz="2000">
                <a:solidFill>
                  <a:schemeClr val="tx1"/>
                </a:solidFill>
                <a:latin typeface="Arial" charset="0"/>
                <a:ea typeface="Arial" charset="0"/>
                <a:cs typeface="Arial" charset="0"/>
              </a:defRPr>
            </a:lvl4pPr>
            <a:lvl5pPr marL="2057400" indent="-228600">
              <a:spcBef>
                <a:spcPct val="20000"/>
              </a:spcBef>
              <a:buChar char="»"/>
              <a:defRPr sz="2000">
                <a:solidFill>
                  <a:schemeClr val="tx1"/>
                </a:solidFill>
                <a:latin typeface="Arial" charset="0"/>
                <a:ea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ea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ea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ea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ea typeface="Arial" charset="0"/>
                <a:cs typeface="Arial" charset="0"/>
              </a:defRPr>
            </a:lvl9pPr>
          </a:lstStyle>
          <a:p>
            <a:pPr eaLnBrk="1" hangingPunct="1">
              <a:spcBef>
                <a:spcPct val="50000"/>
              </a:spcBef>
              <a:buFontTx/>
              <a:buNone/>
            </a:pPr>
            <a:r>
              <a:rPr lang="eu-ES" altLang="eu-ES" sz="4400" dirty="0">
                <a:solidFill>
                  <a:srgbClr val="02428A"/>
                </a:solidFill>
              </a:rPr>
              <a:t>V. </a:t>
            </a:r>
            <a:r>
              <a:rPr lang="eu-ES" altLang="eu-ES" sz="4400" dirty="0" smtClean="0">
                <a:solidFill>
                  <a:srgbClr val="02428A"/>
                </a:solidFill>
              </a:rPr>
              <a:t>Marco </a:t>
            </a:r>
            <a:r>
              <a:rPr lang="eu-ES" altLang="eu-ES" sz="4400" dirty="0" err="1" smtClean="0">
                <a:solidFill>
                  <a:srgbClr val="02428A"/>
                </a:solidFill>
              </a:rPr>
              <a:t>pedagógico</a:t>
            </a:r>
            <a:endParaRPr lang="es-ES" altLang="eu-ES" sz="4400" dirty="0">
              <a:solidFill>
                <a:srgbClr val="02428A"/>
              </a:solidFill>
            </a:endParaRPr>
          </a:p>
        </p:txBody>
      </p:sp>
      <p:sp>
        <p:nvSpPr>
          <p:cNvPr id="3075" name="Text Box 6"/>
          <p:cNvSpPr txBox="1">
            <a:spLocks noChangeArrowheads="1"/>
          </p:cNvSpPr>
          <p:nvPr/>
        </p:nvSpPr>
        <p:spPr bwMode="auto">
          <a:xfrm>
            <a:off x="581891" y="1105219"/>
            <a:ext cx="6123709" cy="44012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charset="0"/>
                <a:ea typeface="Arial" charset="0"/>
                <a:cs typeface="Arial" charset="0"/>
              </a:defRPr>
            </a:lvl1pPr>
            <a:lvl2pPr>
              <a:spcBef>
                <a:spcPct val="20000"/>
              </a:spcBef>
              <a:buChar char="–"/>
              <a:defRPr sz="2800">
                <a:solidFill>
                  <a:schemeClr val="tx1"/>
                </a:solidFill>
                <a:latin typeface="Arial" charset="0"/>
                <a:ea typeface="Arial" charset="0"/>
                <a:cs typeface="Arial" charset="0"/>
              </a:defRPr>
            </a:lvl2pPr>
            <a:lvl3pPr marL="1143000" indent="-228600">
              <a:spcBef>
                <a:spcPct val="20000"/>
              </a:spcBef>
              <a:buChar char="•"/>
              <a:defRPr sz="2400">
                <a:solidFill>
                  <a:schemeClr val="tx1"/>
                </a:solidFill>
                <a:latin typeface="Arial" charset="0"/>
                <a:ea typeface="Arial" charset="0"/>
                <a:cs typeface="Arial" charset="0"/>
              </a:defRPr>
            </a:lvl3pPr>
            <a:lvl4pPr marL="1600200" indent="-228600">
              <a:spcBef>
                <a:spcPct val="20000"/>
              </a:spcBef>
              <a:buChar char="–"/>
              <a:defRPr sz="2000">
                <a:solidFill>
                  <a:schemeClr val="tx1"/>
                </a:solidFill>
                <a:latin typeface="Arial" charset="0"/>
                <a:ea typeface="Arial" charset="0"/>
                <a:cs typeface="Arial" charset="0"/>
              </a:defRPr>
            </a:lvl4pPr>
            <a:lvl5pPr marL="2057400" indent="-228600">
              <a:spcBef>
                <a:spcPct val="20000"/>
              </a:spcBef>
              <a:buChar char="»"/>
              <a:defRPr sz="2000">
                <a:solidFill>
                  <a:schemeClr val="tx1"/>
                </a:solidFill>
                <a:latin typeface="Arial" charset="0"/>
                <a:ea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ea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ea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ea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ea typeface="Arial" charset="0"/>
                <a:cs typeface="Arial" charset="0"/>
              </a:defRPr>
            </a:lvl9pPr>
          </a:lstStyle>
          <a:p>
            <a:pPr lvl="1" algn="just" eaLnBrk="1" hangingPunct="1">
              <a:spcBef>
                <a:spcPct val="0"/>
              </a:spcBef>
              <a:buFontTx/>
              <a:buNone/>
            </a:pPr>
            <a:endParaRPr lang="es-ES" altLang="es-ES" sz="1400" dirty="0"/>
          </a:p>
          <a:p>
            <a:pPr lvl="1" algn="just" eaLnBrk="1" hangingPunct="1">
              <a:spcBef>
                <a:spcPct val="0"/>
              </a:spcBef>
              <a:buSzPct val="45000"/>
              <a:buFont typeface="Arial" charset="0"/>
              <a:buNone/>
            </a:pPr>
            <a:r>
              <a:rPr lang="es-ES" altLang="es-ES_tradnl" sz="1400" b="1" dirty="0" smtClean="0"/>
              <a:t>TRANSMISION DE LA CULTURA: JUEGO Y DIVERSIÓN</a:t>
            </a:r>
            <a:endParaRPr lang="es-ES" altLang="es-ES_tradnl" sz="1400" b="1" dirty="0"/>
          </a:p>
          <a:p>
            <a:pPr lvl="1" algn="just" eaLnBrk="1" hangingPunct="1">
              <a:spcBef>
                <a:spcPct val="0"/>
              </a:spcBef>
              <a:buSzPct val="45000"/>
              <a:buFont typeface="Arial" charset="0"/>
              <a:buNone/>
            </a:pPr>
            <a:endParaRPr lang="es-ES" altLang="es-ES_tradnl" sz="1400" dirty="0"/>
          </a:p>
          <a:p>
            <a:pPr lvl="2" algn="just" eaLnBrk="1" hangingPunct="1">
              <a:spcBef>
                <a:spcPct val="0"/>
              </a:spcBef>
              <a:buClr>
                <a:srgbClr val="02428A"/>
              </a:buClr>
              <a:buSzPct val="100000"/>
              <a:buFont typeface="Wingdings" charset="2"/>
              <a:buChar char="§"/>
            </a:pPr>
            <a:r>
              <a:rPr lang="es-ES" altLang="es-ES_tradnl" sz="1400" dirty="0" smtClean="0"/>
              <a:t>Consideramos importante enseñar en nuestros programas básicos de Deporte Escolar los juegos y deportes vascos.</a:t>
            </a:r>
            <a:endParaRPr lang="es-ES" altLang="es-ES_tradnl" sz="1400" dirty="0"/>
          </a:p>
          <a:p>
            <a:pPr lvl="2" algn="just" eaLnBrk="1" hangingPunct="1">
              <a:spcBef>
                <a:spcPct val="0"/>
              </a:spcBef>
              <a:buClr>
                <a:srgbClr val="02428A"/>
              </a:buClr>
              <a:buSzPct val="100000"/>
              <a:buFont typeface="Wingdings" charset="2"/>
              <a:buChar char="§"/>
            </a:pPr>
            <a:endParaRPr lang="es-ES" altLang="es-ES_tradnl" sz="1400" dirty="0"/>
          </a:p>
          <a:p>
            <a:pPr lvl="2" algn="just">
              <a:spcBef>
                <a:spcPct val="0"/>
              </a:spcBef>
              <a:buClr>
                <a:srgbClr val="02428A"/>
              </a:buClr>
              <a:buSzPct val="100000"/>
              <a:buFont typeface="Wingdings" charset="2"/>
              <a:buChar char="§"/>
            </a:pPr>
            <a:r>
              <a:rPr lang="es-ES" altLang="es-ES_tradnl" sz="1400" dirty="0" smtClean="0"/>
              <a:t>Porque enseñan las “maneras </a:t>
            </a:r>
            <a:r>
              <a:rPr lang="es-ES" altLang="es-ES_tradnl" sz="1400" dirty="0"/>
              <a:t>de jugar” </a:t>
            </a:r>
            <a:r>
              <a:rPr lang="es-ES" altLang="es-ES_tradnl" sz="1400" dirty="0" smtClean="0"/>
              <a:t>de nuestra cultura.</a:t>
            </a:r>
            <a:endParaRPr lang="es-ES" altLang="es-ES_tradnl" sz="1400" dirty="0"/>
          </a:p>
          <a:p>
            <a:pPr lvl="2" algn="just" eaLnBrk="1" hangingPunct="1">
              <a:spcBef>
                <a:spcPct val="0"/>
              </a:spcBef>
              <a:buClr>
                <a:srgbClr val="02428A"/>
              </a:buClr>
              <a:buSzPct val="100000"/>
              <a:buFont typeface="Wingdings" charset="2"/>
              <a:buChar char="§"/>
            </a:pPr>
            <a:endParaRPr lang="es-ES" altLang="es-ES_tradnl" sz="1400" dirty="0"/>
          </a:p>
          <a:p>
            <a:pPr lvl="2" algn="just" eaLnBrk="1" hangingPunct="1">
              <a:spcBef>
                <a:spcPct val="0"/>
              </a:spcBef>
              <a:buClr>
                <a:srgbClr val="02428A"/>
              </a:buClr>
              <a:buSzPct val="100000"/>
              <a:buFont typeface="Wingdings" charset="2"/>
              <a:buChar char="§"/>
            </a:pPr>
            <a:r>
              <a:rPr lang="es-ES" altLang="es-ES_tradnl" sz="1400" dirty="0" smtClean="0"/>
              <a:t>La ciudadanía que viva en </a:t>
            </a:r>
            <a:r>
              <a:rPr lang="es-ES" altLang="es-ES_tradnl" sz="1400" dirty="0" err="1" smtClean="0"/>
              <a:t>Euskal</a:t>
            </a:r>
            <a:r>
              <a:rPr lang="es-ES" altLang="es-ES_tradnl" sz="1400" dirty="0" smtClean="0"/>
              <a:t> </a:t>
            </a:r>
            <a:r>
              <a:rPr lang="es-ES" altLang="es-ES_tradnl" sz="1400" dirty="0" err="1" smtClean="0"/>
              <a:t>Herria</a:t>
            </a:r>
            <a:r>
              <a:rPr lang="es-ES" altLang="es-ES_tradnl" sz="1400" dirty="0" smtClean="0"/>
              <a:t> deberá conocer nuestras costumbres, aunque sus características personales sean variadas. </a:t>
            </a:r>
            <a:endParaRPr lang="es-ES" altLang="es-ES_tradnl" sz="1400" dirty="0"/>
          </a:p>
          <a:p>
            <a:pPr lvl="2" algn="just" eaLnBrk="1" hangingPunct="1">
              <a:spcBef>
                <a:spcPct val="0"/>
              </a:spcBef>
              <a:buClr>
                <a:srgbClr val="02428A"/>
              </a:buClr>
              <a:buSzPct val="100000"/>
              <a:buFont typeface="Wingdings" charset="2"/>
              <a:buChar char="§"/>
            </a:pPr>
            <a:endParaRPr lang="es-ES" altLang="es-ES_tradnl" sz="1400" dirty="0"/>
          </a:p>
          <a:p>
            <a:pPr lvl="2" algn="just" eaLnBrk="1" hangingPunct="1">
              <a:spcBef>
                <a:spcPct val="0"/>
              </a:spcBef>
              <a:buClr>
                <a:srgbClr val="02428A"/>
              </a:buClr>
              <a:buSzPct val="100000"/>
              <a:buFont typeface="Wingdings" charset="2"/>
              <a:buChar char="§"/>
            </a:pPr>
            <a:r>
              <a:rPr lang="es-ES" altLang="es-ES_tradnl" sz="1400" dirty="0" smtClean="0"/>
              <a:t>La </a:t>
            </a:r>
            <a:r>
              <a:rPr lang="es-ES" altLang="es-ES_tradnl" sz="1400" dirty="0" err="1" smtClean="0"/>
              <a:t>etnomotricidad</a:t>
            </a:r>
            <a:r>
              <a:rPr lang="es-ES" altLang="es-ES_tradnl" sz="1400" dirty="0" smtClean="0"/>
              <a:t> como ideología integradora. Para cumplir los mínimos de las normas educativas, por un lado se deben proteger los derechos del individuo y, por otro, aceptar las características básicas de nuestra sociedad (</a:t>
            </a:r>
            <a:r>
              <a:rPr lang="es-ES" altLang="es-ES_tradnl" sz="1400" dirty="0" err="1"/>
              <a:t>Etxebeste</a:t>
            </a:r>
            <a:r>
              <a:rPr lang="es-ES" altLang="es-ES_tradnl" sz="1400" dirty="0"/>
              <a:t>, 2006). </a:t>
            </a:r>
          </a:p>
          <a:p>
            <a:pPr lvl="1" algn="just" eaLnBrk="1" hangingPunct="1">
              <a:spcBef>
                <a:spcPct val="0"/>
              </a:spcBef>
            </a:pPr>
            <a:endParaRPr lang="es-ES" altLang="es-ES" sz="1400" dirty="0"/>
          </a:p>
          <a:p>
            <a:pPr eaLnBrk="1" hangingPunct="1">
              <a:spcBef>
                <a:spcPct val="0"/>
              </a:spcBef>
              <a:buFontTx/>
              <a:buNone/>
            </a:pPr>
            <a:endParaRPr lang="eu-ES" altLang="eu-ES" sz="1400" dirty="0"/>
          </a:p>
          <a:p>
            <a:pPr eaLnBrk="1" hangingPunct="1">
              <a:spcBef>
                <a:spcPct val="0"/>
              </a:spcBef>
              <a:buFontTx/>
              <a:buNone/>
            </a:pPr>
            <a:endParaRPr lang="eu-ES" altLang="eu-ES" sz="1400" dirty="0"/>
          </a:p>
        </p:txBody>
      </p:sp>
      <p:pic>
        <p:nvPicPr>
          <p:cNvPr id="5" name="Irudia 4"/>
          <p:cNvPicPr>
            <a:picLocks noChangeAspect="1"/>
          </p:cNvPicPr>
          <p:nvPr/>
        </p:nvPicPr>
        <p:blipFill rotWithShape="1">
          <a:blip r:embed="rId2">
            <a:extLst>
              <a:ext uri="{28A0092B-C50C-407E-A947-70E740481C1C}">
                <a14:useLocalDpi xmlns:a14="http://schemas.microsoft.com/office/drawing/2010/main" val="0"/>
              </a:ext>
            </a:extLst>
          </a:blip>
          <a:srcRect l="4367" r="4604"/>
          <a:stretch/>
        </p:blipFill>
        <p:spPr bwMode="auto">
          <a:xfrm>
            <a:off x="0" y="5528890"/>
            <a:ext cx="12192000" cy="1329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 name="Imagen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941820" y="1813560"/>
            <a:ext cx="5250180" cy="2423160"/>
          </a:xfrm>
          <a:prstGeom prst="rect">
            <a:avLst/>
          </a:prstGeom>
        </p:spPr>
      </p:pic>
    </p:spTree>
    <p:extLst>
      <p:ext uri="{BB962C8B-B14F-4D97-AF65-F5344CB8AC3E}">
        <p14:creationId xmlns:p14="http://schemas.microsoft.com/office/powerpoint/2010/main" val="213625083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ext Box 5"/>
          <p:cNvSpPr txBox="1">
            <a:spLocks noChangeArrowheads="1"/>
          </p:cNvSpPr>
          <p:nvPr/>
        </p:nvSpPr>
        <p:spPr bwMode="auto">
          <a:xfrm>
            <a:off x="891541" y="285750"/>
            <a:ext cx="6387784" cy="17851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charset="0"/>
                <a:ea typeface="Arial" charset="0"/>
                <a:cs typeface="Arial" charset="0"/>
              </a:defRPr>
            </a:lvl1pPr>
            <a:lvl2pPr marL="742950" indent="-285750">
              <a:spcBef>
                <a:spcPct val="20000"/>
              </a:spcBef>
              <a:buChar char="–"/>
              <a:defRPr sz="2800">
                <a:solidFill>
                  <a:schemeClr val="tx1"/>
                </a:solidFill>
                <a:latin typeface="Arial" charset="0"/>
                <a:ea typeface="Arial" charset="0"/>
                <a:cs typeface="Arial" charset="0"/>
              </a:defRPr>
            </a:lvl2pPr>
            <a:lvl3pPr marL="1143000" indent="-228600">
              <a:spcBef>
                <a:spcPct val="20000"/>
              </a:spcBef>
              <a:buChar char="•"/>
              <a:defRPr sz="2400">
                <a:solidFill>
                  <a:schemeClr val="tx1"/>
                </a:solidFill>
                <a:latin typeface="Arial" charset="0"/>
                <a:ea typeface="Arial" charset="0"/>
                <a:cs typeface="Arial" charset="0"/>
              </a:defRPr>
            </a:lvl3pPr>
            <a:lvl4pPr marL="1600200" indent="-228600">
              <a:spcBef>
                <a:spcPct val="20000"/>
              </a:spcBef>
              <a:buChar char="–"/>
              <a:defRPr sz="2000">
                <a:solidFill>
                  <a:schemeClr val="tx1"/>
                </a:solidFill>
                <a:latin typeface="Arial" charset="0"/>
                <a:ea typeface="Arial" charset="0"/>
                <a:cs typeface="Arial" charset="0"/>
              </a:defRPr>
            </a:lvl4pPr>
            <a:lvl5pPr marL="2057400" indent="-228600">
              <a:spcBef>
                <a:spcPct val="20000"/>
              </a:spcBef>
              <a:buChar char="»"/>
              <a:defRPr sz="2000">
                <a:solidFill>
                  <a:schemeClr val="tx1"/>
                </a:solidFill>
                <a:latin typeface="Arial" charset="0"/>
                <a:ea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ea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ea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ea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ea typeface="Arial" charset="0"/>
                <a:cs typeface="Arial" charset="0"/>
              </a:defRPr>
            </a:lvl9pPr>
          </a:lstStyle>
          <a:p>
            <a:pPr eaLnBrk="1" hangingPunct="1">
              <a:spcBef>
                <a:spcPct val="50000"/>
              </a:spcBef>
              <a:buFontTx/>
              <a:buNone/>
            </a:pPr>
            <a:r>
              <a:rPr lang="eu-ES" altLang="eu-ES" sz="4400" dirty="0">
                <a:solidFill>
                  <a:srgbClr val="02428A"/>
                </a:solidFill>
              </a:rPr>
              <a:t>V. </a:t>
            </a:r>
            <a:r>
              <a:rPr lang="eu-ES" altLang="eu-ES" sz="4400" dirty="0" smtClean="0">
                <a:solidFill>
                  <a:srgbClr val="02428A"/>
                </a:solidFill>
              </a:rPr>
              <a:t>Marco </a:t>
            </a:r>
            <a:r>
              <a:rPr lang="eu-ES" altLang="eu-ES" sz="4400" dirty="0" err="1" smtClean="0">
                <a:solidFill>
                  <a:srgbClr val="02428A"/>
                </a:solidFill>
              </a:rPr>
              <a:t>pedagógico</a:t>
            </a:r>
            <a:endParaRPr lang="eu-ES" altLang="eu-ES" sz="4400" dirty="0" smtClean="0">
              <a:solidFill>
                <a:srgbClr val="02428A"/>
              </a:solidFill>
            </a:endParaRPr>
          </a:p>
          <a:p>
            <a:pPr eaLnBrk="1" hangingPunct="1">
              <a:spcBef>
                <a:spcPct val="50000"/>
              </a:spcBef>
              <a:buFontTx/>
              <a:buNone/>
            </a:pPr>
            <a:endParaRPr lang="es-ES" altLang="eu-ES" sz="4400" dirty="0">
              <a:solidFill>
                <a:srgbClr val="02428A"/>
              </a:solidFill>
            </a:endParaRPr>
          </a:p>
        </p:txBody>
      </p:sp>
      <p:sp>
        <p:nvSpPr>
          <p:cNvPr id="13315" name="Text Box 6"/>
          <p:cNvSpPr txBox="1">
            <a:spLocks noChangeArrowheads="1"/>
          </p:cNvSpPr>
          <p:nvPr/>
        </p:nvSpPr>
        <p:spPr bwMode="auto">
          <a:xfrm>
            <a:off x="641269" y="1055191"/>
            <a:ext cx="7451172" cy="48320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charset="0"/>
                <a:ea typeface="Arial" charset="0"/>
                <a:cs typeface="Arial" charset="0"/>
              </a:defRPr>
            </a:lvl1pPr>
            <a:lvl2pPr marL="742950" indent="-285750">
              <a:spcBef>
                <a:spcPct val="20000"/>
              </a:spcBef>
              <a:buChar char="–"/>
              <a:defRPr sz="2800">
                <a:solidFill>
                  <a:schemeClr val="tx1"/>
                </a:solidFill>
                <a:latin typeface="Arial" charset="0"/>
                <a:ea typeface="Arial" charset="0"/>
                <a:cs typeface="Arial" charset="0"/>
              </a:defRPr>
            </a:lvl2pPr>
            <a:lvl3pPr marL="1143000" indent="-228600">
              <a:spcBef>
                <a:spcPct val="20000"/>
              </a:spcBef>
              <a:buChar char="•"/>
              <a:defRPr sz="2400">
                <a:solidFill>
                  <a:schemeClr val="tx1"/>
                </a:solidFill>
                <a:latin typeface="Arial" charset="0"/>
                <a:ea typeface="Arial" charset="0"/>
                <a:cs typeface="Arial" charset="0"/>
              </a:defRPr>
            </a:lvl3pPr>
            <a:lvl4pPr marL="1600200" indent="-228600">
              <a:spcBef>
                <a:spcPct val="20000"/>
              </a:spcBef>
              <a:buChar char="–"/>
              <a:defRPr sz="2000">
                <a:solidFill>
                  <a:schemeClr val="tx1"/>
                </a:solidFill>
                <a:latin typeface="Arial" charset="0"/>
                <a:ea typeface="Arial" charset="0"/>
                <a:cs typeface="Arial" charset="0"/>
              </a:defRPr>
            </a:lvl4pPr>
            <a:lvl5pPr marL="2057400" indent="-228600">
              <a:spcBef>
                <a:spcPct val="20000"/>
              </a:spcBef>
              <a:buChar char="»"/>
              <a:defRPr sz="2000">
                <a:solidFill>
                  <a:schemeClr val="tx1"/>
                </a:solidFill>
                <a:latin typeface="Arial" charset="0"/>
                <a:ea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ea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ea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ea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ea typeface="Arial" charset="0"/>
                <a:cs typeface="Arial" charset="0"/>
              </a:defRPr>
            </a:lvl9pPr>
          </a:lstStyle>
          <a:p>
            <a:pPr lvl="1" algn="just" eaLnBrk="1" hangingPunct="1">
              <a:spcBef>
                <a:spcPct val="0"/>
              </a:spcBef>
              <a:buSzPct val="45000"/>
              <a:buFontTx/>
              <a:buNone/>
            </a:pPr>
            <a:r>
              <a:rPr lang="es-ES" altLang="es-ES" sz="1400" b="1" dirty="0" smtClean="0"/>
              <a:t>EDUCACIÓN EN VALORES</a:t>
            </a:r>
            <a:endParaRPr lang="es-ES" altLang="es-ES" sz="1400" b="1" dirty="0"/>
          </a:p>
          <a:p>
            <a:pPr lvl="2" algn="just" eaLnBrk="1" hangingPunct="1">
              <a:spcBef>
                <a:spcPct val="0"/>
              </a:spcBef>
              <a:buSzPct val="45000"/>
              <a:buFont typeface="Wingdings" charset="2"/>
              <a:buChar char="§"/>
            </a:pPr>
            <a:endParaRPr lang="es-ES" altLang="es-ES" sz="1400" dirty="0"/>
          </a:p>
          <a:p>
            <a:pPr lvl="2" algn="just" eaLnBrk="1" hangingPunct="1">
              <a:spcBef>
                <a:spcPct val="0"/>
              </a:spcBef>
              <a:buClr>
                <a:srgbClr val="02428A"/>
              </a:buClr>
              <a:buSzPct val="100000"/>
              <a:buFont typeface="Wingdings" charset="2"/>
              <a:buChar char="§"/>
            </a:pPr>
            <a:r>
              <a:rPr lang="es-ES" altLang="es-ES" sz="1400" dirty="0" smtClean="0"/>
              <a:t>Ideales deseables, los que reciben la aceptación de todos en una cultura o sociedad y que promueven una conducta determinada. </a:t>
            </a:r>
            <a:endParaRPr lang="es-ES" altLang="es-ES" sz="1400" dirty="0"/>
          </a:p>
          <a:p>
            <a:pPr lvl="2" algn="just" eaLnBrk="1" hangingPunct="1">
              <a:spcBef>
                <a:spcPct val="0"/>
              </a:spcBef>
              <a:buClr>
                <a:srgbClr val="02428A"/>
              </a:buClr>
              <a:buSzPct val="100000"/>
              <a:buFont typeface="Wingdings" charset="2"/>
              <a:buChar char="§"/>
            </a:pPr>
            <a:endParaRPr lang="es-ES" altLang="es-ES" sz="1400" dirty="0"/>
          </a:p>
          <a:p>
            <a:pPr lvl="2" algn="just" eaLnBrk="1" hangingPunct="1">
              <a:spcBef>
                <a:spcPct val="0"/>
              </a:spcBef>
              <a:buClr>
                <a:srgbClr val="02428A"/>
              </a:buClr>
              <a:buSzPct val="100000"/>
              <a:buFont typeface="Wingdings" charset="2"/>
              <a:buChar char="§"/>
            </a:pPr>
            <a:r>
              <a:rPr lang="es-ES" altLang="es-ES" sz="1400" dirty="0" smtClean="0"/>
              <a:t>Si no se educa en valores, no hay auténtica educación (Ruiz </a:t>
            </a:r>
            <a:r>
              <a:rPr lang="es-ES" altLang="es-ES" sz="1400" dirty="0"/>
              <a:t>y</a:t>
            </a:r>
            <a:r>
              <a:rPr lang="es-ES" altLang="es-ES" sz="1400" dirty="0" smtClean="0"/>
              <a:t> </a:t>
            </a:r>
            <a:r>
              <a:rPr lang="es-ES" altLang="es-ES" sz="1400" dirty="0"/>
              <a:t>Cabrera, 2004)</a:t>
            </a:r>
          </a:p>
          <a:p>
            <a:pPr lvl="2" algn="just" eaLnBrk="1" hangingPunct="1">
              <a:spcBef>
                <a:spcPct val="0"/>
              </a:spcBef>
              <a:buClr>
                <a:srgbClr val="02428A"/>
              </a:buClr>
              <a:buSzPct val="100000"/>
              <a:buFont typeface="Wingdings" charset="2"/>
              <a:buChar char="§"/>
            </a:pPr>
            <a:endParaRPr lang="es-ES" altLang="es-ES" sz="1400" dirty="0"/>
          </a:p>
          <a:p>
            <a:pPr lvl="2" algn="just" eaLnBrk="1" hangingPunct="1">
              <a:spcBef>
                <a:spcPct val="0"/>
              </a:spcBef>
              <a:buClr>
                <a:srgbClr val="02428A"/>
              </a:buClr>
              <a:buSzPct val="100000"/>
              <a:buFont typeface="Wingdings" charset="2"/>
              <a:buChar char="§"/>
            </a:pPr>
            <a:r>
              <a:rPr lang="es-ES" altLang="es-ES" sz="1400" dirty="0" smtClean="0"/>
              <a:t>Las actividades organizadas en el ámbito del deporte deben buscar el desarrollo integral: el desarrollo del cuerpo y del espíritu, la autoestima, el sentido ético y moral, la responsabilidad, la autonomía</a:t>
            </a:r>
            <a:r>
              <a:rPr lang="es-ES" altLang="es-ES" sz="1400" dirty="0"/>
              <a:t>, </a:t>
            </a:r>
            <a:r>
              <a:rPr lang="es-ES" altLang="es-ES" sz="1400" dirty="0" smtClean="0"/>
              <a:t>el sentido de mejorar, el aceptar a todos y todas y relacionarse con los otros y otras, la colaboración y el trabajo en equipo, el aceptar las reglas… Y todo ello se debe conseguir en un ambiente lúdico, disfrutando al mismo tiempo (Ruiz y </a:t>
            </a:r>
            <a:r>
              <a:rPr lang="es-ES" altLang="es-ES" sz="1400" dirty="0"/>
              <a:t>Cabrera, 2004 in </a:t>
            </a:r>
            <a:r>
              <a:rPr lang="es-ES" altLang="es-ES" sz="1400" dirty="0" err="1"/>
              <a:t>Zulaika</a:t>
            </a:r>
            <a:r>
              <a:rPr lang="es-ES" altLang="es-ES" sz="1400" dirty="0"/>
              <a:t>, 2015). </a:t>
            </a:r>
          </a:p>
          <a:p>
            <a:pPr lvl="3" algn="just" eaLnBrk="1" hangingPunct="1">
              <a:spcBef>
                <a:spcPct val="0"/>
              </a:spcBef>
              <a:buSzPct val="45000"/>
              <a:buFont typeface="Wingdings" charset="2"/>
              <a:buChar char="§"/>
            </a:pPr>
            <a:r>
              <a:rPr lang="es-ES" altLang="es-ES" sz="1400" dirty="0" smtClean="0"/>
              <a:t>Autoconocimiento y estrategias de expresividad.  </a:t>
            </a:r>
            <a:endParaRPr lang="es-ES" altLang="es-ES" sz="1400" dirty="0"/>
          </a:p>
          <a:p>
            <a:pPr lvl="3" algn="just" eaLnBrk="1" hangingPunct="1">
              <a:spcBef>
                <a:spcPct val="0"/>
              </a:spcBef>
              <a:buSzPct val="45000"/>
              <a:buFont typeface="Wingdings" charset="2"/>
              <a:buChar char="§"/>
            </a:pPr>
            <a:r>
              <a:rPr lang="es-ES" altLang="es-ES" sz="1400" dirty="0" smtClean="0"/>
              <a:t>Estrategias para desarrollar el criterio moral. </a:t>
            </a:r>
            <a:endParaRPr lang="es-ES" altLang="es-ES" sz="1400" dirty="0"/>
          </a:p>
          <a:p>
            <a:pPr lvl="3" algn="just" eaLnBrk="1" hangingPunct="1">
              <a:spcBef>
                <a:spcPct val="0"/>
              </a:spcBef>
              <a:buSzPct val="45000"/>
              <a:buFont typeface="Wingdings" charset="2"/>
              <a:buChar char="§"/>
            </a:pPr>
            <a:r>
              <a:rPr lang="es-ES" altLang="es-ES" sz="1400" dirty="0" smtClean="0"/>
              <a:t>Estrategias para desarrollar capacidades </a:t>
            </a:r>
            <a:r>
              <a:rPr lang="es-ES" altLang="es-ES" sz="1400" dirty="0" err="1" smtClean="0"/>
              <a:t>autorreguladoras</a:t>
            </a:r>
            <a:r>
              <a:rPr lang="es-ES" altLang="es-ES" sz="1400" dirty="0" smtClean="0"/>
              <a:t>. </a:t>
            </a:r>
            <a:endParaRPr lang="es-ES" altLang="es-ES" sz="1400" dirty="0"/>
          </a:p>
          <a:p>
            <a:pPr lvl="3" algn="just" eaLnBrk="1" hangingPunct="1">
              <a:spcBef>
                <a:spcPct val="0"/>
              </a:spcBef>
              <a:buSzPct val="45000"/>
              <a:buFont typeface="Wingdings" charset="2"/>
              <a:buChar char="§"/>
            </a:pPr>
            <a:r>
              <a:rPr lang="es-ES" altLang="es-ES" sz="1400" dirty="0" smtClean="0"/>
              <a:t>Estrategias para desarrollar el punto de vista social y la empatía. </a:t>
            </a:r>
            <a:endParaRPr lang="es-ES" altLang="es-ES" sz="1400" dirty="0"/>
          </a:p>
          <a:p>
            <a:pPr lvl="3" algn="just" eaLnBrk="1" hangingPunct="1">
              <a:spcBef>
                <a:spcPct val="0"/>
              </a:spcBef>
              <a:buSzPct val="45000"/>
              <a:buFont typeface="Wingdings" charset="2"/>
              <a:buChar char="§"/>
            </a:pPr>
            <a:r>
              <a:rPr lang="es-ES" altLang="es-ES" sz="1400" dirty="0" smtClean="0"/>
              <a:t>Estrategias para analizar los temas remarcables en el ámbito moral. </a:t>
            </a:r>
            <a:endParaRPr lang="es-ES" altLang="es-ES" sz="1400" dirty="0"/>
          </a:p>
          <a:p>
            <a:pPr algn="just" eaLnBrk="1" hangingPunct="1">
              <a:spcBef>
                <a:spcPct val="0"/>
              </a:spcBef>
              <a:buFontTx/>
              <a:buNone/>
            </a:pPr>
            <a:endParaRPr lang="eu-ES" altLang="eu-ES" sz="1400" dirty="0"/>
          </a:p>
          <a:p>
            <a:pPr algn="just" eaLnBrk="1" hangingPunct="1">
              <a:spcBef>
                <a:spcPct val="0"/>
              </a:spcBef>
              <a:buFontTx/>
              <a:buNone/>
            </a:pPr>
            <a:endParaRPr lang="eu-ES" altLang="eu-ES" sz="1400" dirty="0"/>
          </a:p>
        </p:txBody>
      </p:sp>
      <p:pic>
        <p:nvPicPr>
          <p:cNvPr id="5" name="Irudia 4"/>
          <p:cNvPicPr>
            <a:picLocks noChangeAspect="1"/>
          </p:cNvPicPr>
          <p:nvPr/>
        </p:nvPicPr>
        <p:blipFill rotWithShape="1">
          <a:blip r:embed="rId2">
            <a:extLst>
              <a:ext uri="{28A0092B-C50C-407E-A947-70E740481C1C}">
                <a14:useLocalDpi xmlns:a14="http://schemas.microsoft.com/office/drawing/2010/main" val="0"/>
              </a:ext>
            </a:extLst>
          </a:blip>
          <a:srcRect l="4367" r="4604"/>
          <a:stretch/>
        </p:blipFill>
        <p:spPr bwMode="auto">
          <a:xfrm>
            <a:off x="0" y="5528890"/>
            <a:ext cx="12192000" cy="1329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 name="Imagen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333773" y="1653540"/>
            <a:ext cx="3858227" cy="2667000"/>
          </a:xfrm>
          <a:prstGeom prst="rect">
            <a:avLst/>
          </a:prstGeom>
        </p:spPr>
      </p:pic>
    </p:spTree>
    <p:extLst>
      <p:ext uri="{BB962C8B-B14F-4D97-AF65-F5344CB8AC3E}">
        <p14:creationId xmlns:p14="http://schemas.microsoft.com/office/powerpoint/2010/main" val="18872326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ext Box 5"/>
          <p:cNvSpPr txBox="1">
            <a:spLocks noChangeArrowheads="1"/>
          </p:cNvSpPr>
          <p:nvPr/>
        </p:nvSpPr>
        <p:spPr bwMode="auto">
          <a:xfrm>
            <a:off x="1284289" y="571998"/>
            <a:ext cx="6442391" cy="7694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charset="0"/>
                <a:ea typeface="Arial" charset="0"/>
                <a:cs typeface="Arial" charset="0"/>
              </a:defRPr>
            </a:lvl1pPr>
            <a:lvl2pPr marL="742950" indent="-285750">
              <a:spcBef>
                <a:spcPct val="20000"/>
              </a:spcBef>
              <a:buChar char="–"/>
              <a:defRPr sz="2800">
                <a:solidFill>
                  <a:schemeClr val="tx1"/>
                </a:solidFill>
                <a:latin typeface="Arial" charset="0"/>
                <a:ea typeface="Arial" charset="0"/>
                <a:cs typeface="Arial" charset="0"/>
              </a:defRPr>
            </a:lvl2pPr>
            <a:lvl3pPr marL="1143000" indent="-228600">
              <a:spcBef>
                <a:spcPct val="20000"/>
              </a:spcBef>
              <a:buChar char="•"/>
              <a:defRPr sz="2400">
                <a:solidFill>
                  <a:schemeClr val="tx1"/>
                </a:solidFill>
                <a:latin typeface="Arial" charset="0"/>
                <a:ea typeface="Arial" charset="0"/>
                <a:cs typeface="Arial" charset="0"/>
              </a:defRPr>
            </a:lvl3pPr>
            <a:lvl4pPr marL="1600200" indent="-228600">
              <a:spcBef>
                <a:spcPct val="20000"/>
              </a:spcBef>
              <a:buChar char="–"/>
              <a:defRPr sz="2000">
                <a:solidFill>
                  <a:schemeClr val="tx1"/>
                </a:solidFill>
                <a:latin typeface="Arial" charset="0"/>
                <a:ea typeface="Arial" charset="0"/>
                <a:cs typeface="Arial" charset="0"/>
              </a:defRPr>
            </a:lvl4pPr>
            <a:lvl5pPr marL="2057400" indent="-228600">
              <a:spcBef>
                <a:spcPct val="20000"/>
              </a:spcBef>
              <a:buChar char="»"/>
              <a:defRPr sz="2000">
                <a:solidFill>
                  <a:schemeClr val="tx1"/>
                </a:solidFill>
                <a:latin typeface="Arial" charset="0"/>
                <a:ea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ea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ea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ea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ea typeface="Arial" charset="0"/>
                <a:cs typeface="Arial" charset="0"/>
              </a:defRPr>
            </a:lvl9pPr>
          </a:lstStyle>
          <a:p>
            <a:pPr eaLnBrk="1" hangingPunct="1">
              <a:spcBef>
                <a:spcPct val="50000"/>
              </a:spcBef>
              <a:buFontTx/>
              <a:buNone/>
            </a:pPr>
            <a:r>
              <a:rPr lang="eu-ES" altLang="eu-ES" sz="4400" dirty="0">
                <a:solidFill>
                  <a:srgbClr val="02428A"/>
                </a:solidFill>
              </a:rPr>
              <a:t>V. </a:t>
            </a:r>
            <a:r>
              <a:rPr lang="eu-ES" altLang="eu-ES" sz="4400" dirty="0" smtClean="0">
                <a:solidFill>
                  <a:srgbClr val="02428A"/>
                </a:solidFill>
              </a:rPr>
              <a:t>Marco </a:t>
            </a:r>
            <a:r>
              <a:rPr lang="eu-ES" altLang="eu-ES" sz="4400" dirty="0" err="1" smtClean="0">
                <a:solidFill>
                  <a:srgbClr val="02428A"/>
                </a:solidFill>
              </a:rPr>
              <a:t>pedagógico</a:t>
            </a:r>
            <a:endParaRPr lang="es-ES" altLang="eu-ES" sz="4400" dirty="0">
              <a:solidFill>
                <a:srgbClr val="02428A"/>
              </a:solidFill>
            </a:endParaRPr>
          </a:p>
        </p:txBody>
      </p:sp>
      <p:sp>
        <p:nvSpPr>
          <p:cNvPr id="3075" name="Text Box 6"/>
          <p:cNvSpPr txBox="1">
            <a:spLocks noChangeArrowheads="1"/>
          </p:cNvSpPr>
          <p:nvPr/>
        </p:nvSpPr>
        <p:spPr bwMode="auto">
          <a:xfrm>
            <a:off x="1479233" y="1341439"/>
            <a:ext cx="7200900" cy="50475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lvl="1" algn="just" eaLnBrk="1" hangingPunct="1">
              <a:spcBef>
                <a:spcPct val="0"/>
              </a:spcBef>
              <a:buSzPct val="45000"/>
              <a:buFontTx/>
              <a:buNone/>
              <a:defRPr/>
            </a:pPr>
            <a:r>
              <a:rPr lang="es-ES" sz="1400" b="1" dirty="0" smtClean="0"/>
              <a:t>COEDUCACIÓN</a:t>
            </a:r>
            <a:endParaRPr lang="es-ES" sz="1400" b="1" dirty="0"/>
          </a:p>
          <a:p>
            <a:pPr lvl="2" algn="just" eaLnBrk="1" hangingPunct="1">
              <a:spcBef>
                <a:spcPct val="0"/>
              </a:spcBef>
              <a:buSzPct val="45000"/>
              <a:buFont typeface="Wingdings" charset="0"/>
              <a:buChar char="§"/>
              <a:defRPr/>
            </a:pPr>
            <a:endParaRPr lang="es-ES" sz="1400" dirty="0" smtClean="0"/>
          </a:p>
          <a:p>
            <a:pPr lvl="2" algn="just">
              <a:spcBef>
                <a:spcPct val="0"/>
              </a:spcBef>
              <a:buClr>
                <a:srgbClr val="02428A"/>
              </a:buClr>
              <a:buSzPct val="100000"/>
              <a:buFont typeface="Wingdings" charset="2"/>
              <a:buChar char="§"/>
              <a:defRPr/>
            </a:pPr>
            <a:r>
              <a:rPr lang="es-ES" sz="1400" dirty="0" smtClean="0"/>
              <a:t>Coeducación: es preparar a todas las personas de igual manera, dentro de un sistema de expectativas, normas, conductas y valores que no están jerarquizados por el género social.  </a:t>
            </a:r>
          </a:p>
          <a:p>
            <a:pPr lvl="2" algn="just">
              <a:spcBef>
                <a:spcPct val="0"/>
              </a:spcBef>
              <a:buClr>
                <a:srgbClr val="02428A"/>
              </a:buClr>
              <a:buSzPct val="100000"/>
              <a:buFont typeface="Wingdings" charset="2"/>
              <a:buChar char="§"/>
              <a:defRPr/>
            </a:pPr>
            <a:endParaRPr lang="es-ES" sz="1400" dirty="0"/>
          </a:p>
          <a:p>
            <a:pPr lvl="2" algn="just">
              <a:spcBef>
                <a:spcPct val="0"/>
              </a:spcBef>
              <a:buClr>
                <a:srgbClr val="02428A"/>
              </a:buClr>
              <a:buSzPct val="100000"/>
              <a:buFont typeface="Wingdings" charset="2"/>
              <a:buChar char="§"/>
              <a:defRPr/>
            </a:pPr>
            <a:r>
              <a:rPr lang="es-ES" sz="1400" dirty="0" smtClean="0"/>
              <a:t>Es necesaria para conseguir la eficiencia del desarrollo completo y la justicia social.</a:t>
            </a:r>
          </a:p>
          <a:p>
            <a:pPr marL="914400" lvl="2" indent="0" algn="just" eaLnBrk="1" hangingPunct="1">
              <a:spcBef>
                <a:spcPct val="0"/>
              </a:spcBef>
              <a:buClr>
                <a:srgbClr val="02428A"/>
              </a:buClr>
              <a:buSzPct val="100000"/>
              <a:buNone/>
              <a:defRPr/>
            </a:pPr>
            <a:r>
              <a:rPr lang="es-ES" sz="1400" dirty="0" smtClean="0"/>
              <a:t> </a:t>
            </a:r>
          </a:p>
          <a:p>
            <a:pPr lvl="2" algn="just" eaLnBrk="1" hangingPunct="1">
              <a:spcBef>
                <a:spcPct val="0"/>
              </a:spcBef>
              <a:buClr>
                <a:srgbClr val="02428A"/>
              </a:buClr>
              <a:buSzPct val="100000"/>
              <a:buFont typeface="Wingdings" charset="2"/>
              <a:buChar char="§"/>
              <a:defRPr/>
            </a:pPr>
            <a:r>
              <a:rPr lang="es-ES" sz="1400" dirty="0" smtClean="0"/>
              <a:t>Estrategias: </a:t>
            </a:r>
          </a:p>
          <a:p>
            <a:pPr lvl="3" algn="just">
              <a:spcBef>
                <a:spcPct val="0"/>
              </a:spcBef>
              <a:buClr>
                <a:srgbClr val="02428A"/>
              </a:buClr>
              <a:buSzPct val="100000"/>
              <a:buFont typeface="Wingdings" charset="2"/>
              <a:buChar char="§"/>
              <a:defRPr/>
            </a:pPr>
            <a:r>
              <a:rPr lang="es-ES" sz="1400" dirty="0" smtClean="0"/>
              <a:t>Agrupamientos</a:t>
            </a:r>
          </a:p>
          <a:p>
            <a:pPr lvl="3" algn="just">
              <a:spcBef>
                <a:spcPct val="0"/>
              </a:spcBef>
              <a:buClr>
                <a:srgbClr val="02428A"/>
              </a:buClr>
              <a:buSzPct val="100000"/>
              <a:buFont typeface="Wingdings" charset="2"/>
              <a:buChar char="§"/>
              <a:defRPr/>
            </a:pPr>
            <a:r>
              <a:rPr lang="es-ES" sz="1400" dirty="0" smtClean="0"/>
              <a:t>Usos del espacio</a:t>
            </a:r>
          </a:p>
          <a:p>
            <a:pPr lvl="3" algn="just">
              <a:spcBef>
                <a:spcPct val="0"/>
              </a:spcBef>
              <a:buClr>
                <a:srgbClr val="02428A"/>
              </a:buClr>
              <a:buSzPct val="100000"/>
              <a:buFont typeface="Wingdings" charset="2"/>
              <a:buChar char="§"/>
              <a:defRPr/>
            </a:pPr>
            <a:r>
              <a:rPr lang="es-ES" sz="1400" dirty="0" smtClean="0"/>
              <a:t>Actos estereotipados</a:t>
            </a:r>
          </a:p>
          <a:p>
            <a:pPr lvl="3" algn="just">
              <a:spcBef>
                <a:spcPct val="0"/>
              </a:spcBef>
              <a:buClr>
                <a:srgbClr val="02428A"/>
              </a:buClr>
              <a:buSzPct val="100000"/>
              <a:buFont typeface="Wingdings" charset="2"/>
              <a:buChar char="§"/>
              <a:defRPr/>
            </a:pPr>
            <a:r>
              <a:rPr lang="es-ES" sz="1400" dirty="0"/>
              <a:t>N</a:t>
            </a:r>
            <a:r>
              <a:rPr lang="es-ES" sz="1400" dirty="0" smtClean="0"/>
              <a:t>o tratar de forma diferente según la capacidad de aprender</a:t>
            </a:r>
          </a:p>
          <a:p>
            <a:pPr lvl="3" algn="just">
              <a:spcBef>
                <a:spcPct val="0"/>
              </a:spcBef>
              <a:buClr>
                <a:srgbClr val="02428A"/>
              </a:buClr>
              <a:buSzPct val="100000"/>
              <a:buFont typeface="Wingdings" charset="2"/>
              <a:buChar char="§"/>
              <a:defRPr/>
            </a:pPr>
            <a:r>
              <a:rPr lang="es-ES" sz="1400" dirty="0" smtClean="0"/>
              <a:t>No ofrecer diferentes niveles de exigencia y atención</a:t>
            </a:r>
          </a:p>
          <a:p>
            <a:pPr lvl="3" algn="just">
              <a:spcBef>
                <a:spcPct val="0"/>
              </a:spcBef>
              <a:buClr>
                <a:srgbClr val="02428A"/>
              </a:buClr>
              <a:buSzPct val="100000"/>
              <a:buFont typeface="Wingdings" charset="2"/>
              <a:buChar char="§"/>
              <a:defRPr/>
            </a:pPr>
            <a:r>
              <a:rPr lang="es-ES" sz="1400" dirty="0" smtClean="0"/>
              <a:t>No dar diferentes niveles de protagonismo</a:t>
            </a:r>
          </a:p>
          <a:p>
            <a:pPr lvl="3" algn="just">
              <a:spcBef>
                <a:spcPct val="0"/>
              </a:spcBef>
              <a:buClr>
                <a:srgbClr val="02428A"/>
              </a:buClr>
              <a:buSzPct val="100000"/>
              <a:buFont typeface="Wingdings" charset="2"/>
              <a:buChar char="§"/>
              <a:defRPr/>
            </a:pPr>
            <a:r>
              <a:rPr lang="es-ES" sz="1400" dirty="0"/>
              <a:t>N</a:t>
            </a:r>
            <a:r>
              <a:rPr lang="es-ES" sz="1400" dirty="0" smtClean="0"/>
              <a:t>o trabajar diferentes normas de conducta y disciplinas</a:t>
            </a:r>
          </a:p>
          <a:p>
            <a:pPr lvl="3" algn="just">
              <a:spcBef>
                <a:spcPct val="0"/>
              </a:spcBef>
              <a:buClr>
                <a:srgbClr val="02428A"/>
              </a:buClr>
              <a:buSzPct val="100000"/>
              <a:buFont typeface="Wingdings" charset="2"/>
              <a:buChar char="§"/>
              <a:defRPr/>
            </a:pPr>
            <a:r>
              <a:rPr lang="es-ES" sz="1400" dirty="0" smtClean="0"/>
              <a:t>Usar un lenguaje adecuado </a:t>
            </a:r>
          </a:p>
          <a:p>
            <a:pPr lvl="3" algn="just">
              <a:spcBef>
                <a:spcPct val="0"/>
              </a:spcBef>
              <a:buClr>
                <a:srgbClr val="02428A"/>
              </a:buClr>
              <a:buSzPct val="100000"/>
              <a:buFont typeface="Wingdings" charset="2"/>
              <a:buChar char="§"/>
              <a:defRPr/>
            </a:pPr>
            <a:r>
              <a:rPr lang="es-ES" sz="1400" dirty="0" smtClean="0"/>
              <a:t>…</a:t>
            </a:r>
            <a:endParaRPr lang="es-ES" sz="1400" dirty="0"/>
          </a:p>
          <a:p>
            <a:pPr lvl="2" algn="just" eaLnBrk="1" hangingPunct="1">
              <a:spcBef>
                <a:spcPct val="0"/>
              </a:spcBef>
              <a:buSzPct val="45000"/>
              <a:buFontTx/>
              <a:buNone/>
              <a:defRPr/>
            </a:pPr>
            <a:endParaRPr lang="es-ES" sz="1400" dirty="0"/>
          </a:p>
          <a:p>
            <a:pPr marL="457200" lvl="1" indent="0" algn="just">
              <a:spcBef>
                <a:spcPct val="0"/>
              </a:spcBef>
              <a:buNone/>
              <a:defRPr/>
            </a:pPr>
            <a:endParaRPr lang="es-ES" altLang="es-ES" sz="1400" dirty="0"/>
          </a:p>
          <a:p>
            <a:pPr eaLnBrk="1" hangingPunct="1">
              <a:spcBef>
                <a:spcPct val="0"/>
              </a:spcBef>
              <a:buFontTx/>
              <a:buNone/>
              <a:defRPr/>
            </a:pPr>
            <a:endParaRPr lang="eu-ES" altLang="eu-ES" sz="1400" dirty="0"/>
          </a:p>
          <a:p>
            <a:pPr eaLnBrk="1" hangingPunct="1">
              <a:spcBef>
                <a:spcPct val="0"/>
              </a:spcBef>
              <a:buFontTx/>
              <a:buNone/>
              <a:defRPr/>
            </a:pPr>
            <a:endParaRPr lang="eu-ES" altLang="eu-ES" sz="1400" dirty="0"/>
          </a:p>
        </p:txBody>
      </p:sp>
      <p:pic>
        <p:nvPicPr>
          <p:cNvPr id="6" name="Irudia 4"/>
          <p:cNvPicPr>
            <a:picLocks noChangeAspect="1"/>
          </p:cNvPicPr>
          <p:nvPr/>
        </p:nvPicPr>
        <p:blipFill rotWithShape="1">
          <a:blip r:embed="rId2">
            <a:extLst>
              <a:ext uri="{28A0092B-C50C-407E-A947-70E740481C1C}">
                <a14:useLocalDpi xmlns:a14="http://schemas.microsoft.com/office/drawing/2010/main" val="0"/>
              </a:ext>
            </a:extLst>
          </a:blip>
          <a:srcRect l="4367" r="4604"/>
          <a:stretch/>
        </p:blipFill>
        <p:spPr bwMode="auto">
          <a:xfrm>
            <a:off x="0" y="5528890"/>
            <a:ext cx="12192000" cy="1329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858504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ext Box 5"/>
          <p:cNvSpPr txBox="1">
            <a:spLocks noChangeArrowheads="1"/>
          </p:cNvSpPr>
          <p:nvPr/>
        </p:nvSpPr>
        <p:spPr bwMode="auto">
          <a:xfrm>
            <a:off x="926149" y="613410"/>
            <a:ext cx="6282371" cy="7694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charset="0"/>
                <a:ea typeface="Arial" charset="0"/>
                <a:cs typeface="Arial" charset="0"/>
              </a:defRPr>
            </a:lvl1pPr>
            <a:lvl2pPr marL="742950" indent="-285750">
              <a:spcBef>
                <a:spcPct val="20000"/>
              </a:spcBef>
              <a:buChar char="–"/>
              <a:defRPr sz="2800">
                <a:solidFill>
                  <a:schemeClr val="tx1"/>
                </a:solidFill>
                <a:latin typeface="Arial" charset="0"/>
                <a:ea typeface="Arial" charset="0"/>
                <a:cs typeface="Arial" charset="0"/>
              </a:defRPr>
            </a:lvl2pPr>
            <a:lvl3pPr marL="1143000" indent="-228600">
              <a:spcBef>
                <a:spcPct val="20000"/>
              </a:spcBef>
              <a:buChar char="•"/>
              <a:defRPr sz="2400">
                <a:solidFill>
                  <a:schemeClr val="tx1"/>
                </a:solidFill>
                <a:latin typeface="Arial" charset="0"/>
                <a:ea typeface="Arial" charset="0"/>
                <a:cs typeface="Arial" charset="0"/>
              </a:defRPr>
            </a:lvl3pPr>
            <a:lvl4pPr marL="1600200" indent="-228600">
              <a:spcBef>
                <a:spcPct val="20000"/>
              </a:spcBef>
              <a:buChar char="–"/>
              <a:defRPr sz="2000">
                <a:solidFill>
                  <a:schemeClr val="tx1"/>
                </a:solidFill>
                <a:latin typeface="Arial" charset="0"/>
                <a:ea typeface="Arial" charset="0"/>
                <a:cs typeface="Arial" charset="0"/>
              </a:defRPr>
            </a:lvl4pPr>
            <a:lvl5pPr marL="2057400" indent="-228600">
              <a:spcBef>
                <a:spcPct val="20000"/>
              </a:spcBef>
              <a:buChar char="»"/>
              <a:defRPr sz="2000">
                <a:solidFill>
                  <a:schemeClr val="tx1"/>
                </a:solidFill>
                <a:latin typeface="Arial" charset="0"/>
                <a:ea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ea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ea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ea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ea typeface="Arial" charset="0"/>
                <a:cs typeface="Arial" charset="0"/>
              </a:defRPr>
            </a:lvl9pPr>
          </a:lstStyle>
          <a:p>
            <a:pPr eaLnBrk="1" hangingPunct="1">
              <a:spcBef>
                <a:spcPct val="50000"/>
              </a:spcBef>
              <a:buFontTx/>
              <a:buNone/>
            </a:pPr>
            <a:r>
              <a:rPr lang="eu-ES" altLang="eu-ES" sz="4400" dirty="0">
                <a:solidFill>
                  <a:srgbClr val="02428A"/>
                </a:solidFill>
              </a:rPr>
              <a:t>V. </a:t>
            </a:r>
            <a:r>
              <a:rPr lang="eu-ES" altLang="eu-ES" sz="4400" dirty="0" smtClean="0">
                <a:solidFill>
                  <a:srgbClr val="02428A"/>
                </a:solidFill>
              </a:rPr>
              <a:t>Marco </a:t>
            </a:r>
            <a:r>
              <a:rPr lang="eu-ES" altLang="eu-ES" sz="4400" dirty="0" err="1" smtClean="0">
                <a:solidFill>
                  <a:srgbClr val="02428A"/>
                </a:solidFill>
              </a:rPr>
              <a:t>pedagógico</a:t>
            </a:r>
            <a:endParaRPr lang="es-ES" altLang="eu-ES" sz="4400" dirty="0">
              <a:solidFill>
                <a:srgbClr val="02428A"/>
              </a:solidFill>
            </a:endParaRPr>
          </a:p>
        </p:txBody>
      </p:sp>
      <p:sp>
        <p:nvSpPr>
          <p:cNvPr id="3075" name="Text Box 6"/>
          <p:cNvSpPr txBox="1">
            <a:spLocks noChangeArrowheads="1"/>
          </p:cNvSpPr>
          <p:nvPr/>
        </p:nvSpPr>
        <p:spPr bwMode="auto">
          <a:xfrm>
            <a:off x="663893" y="1516841"/>
            <a:ext cx="5675947" cy="37548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marL="914400" lvl="2" indent="0" algn="just">
              <a:spcBef>
                <a:spcPct val="0"/>
              </a:spcBef>
              <a:buSzPct val="45000"/>
              <a:buNone/>
              <a:defRPr/>
            </a:pPr>
            <a:r>
              <a:rPr lang="es-ES" sz="1400" b="1" dirty="0" smtClean="0"/>
              <a:t>PEDAGOGÍA DE LA CONFIANZA</a:t>
            </a:r>
            <a:endParaRPr lang="es-ES" sz="1400" b="1" dirty="0"/>
          </a:p>
          <a:p>
            <a:pPr lvl="2" algn="just" eaLnBrk="1" hangingPunct="1">
              <a:spcBef>
                <a:spcPct val="0"/>
              </a:spcBef>
              <a:buSzPct val="45000"/>
              <a:buFont typeface="Wingdings" charset="0"/>
              <a:buChar char="§"/>
              <a:defRPr/>
            </a:pPr>
            <a:endParaRPr lang="es-ES" sz="1400" dirty="0"/>
          </a:p>
          <a:p>
            <a:pPr lvl="2" algn="just" eaLnBrk="1" hangingPunct="1">
              <a:spcBef>
                <a:spcPct val="0"/>
              </a:spcBef>
              <a:buClr>
                <a:srgbClr val="02428A"/>
              </a:buClr>
              <a:buSzPct val="100000"/>
              <a:buFont typeface="Wingdings" charset="0"/>
              <a:buChar char="§"/>
              <a:defRPr/>
            </a:pPr>
            <a:r>
              <a:rPr lang="es-ES" sz="1400" dirty="0" smtClean="0"/>
              <a:t>Es ayudar a la persona en su itinerario educativo para que adquiera confianza en el entorno, en los otros y en uno mismo</a:t>
            </a:r>
            <a:endParaRPr lang="es-ES" sz="1400" dirty="0"/>
          </a:p>
          <a:p>
            <a:pPr lvl="2" algn="just" eaLnBrk="1" hangingPunct="1">
              <a:spcBef>
                <a:spcPct val="0"/>
              </a:spcBef>
              <a:buClr>
                <a:srgbClr val="02428A"/>
              </a:buClr>
              <a:buSzPct val="100000"/>
              <a:buFont typeface="Wingdings" charset="0"/>
              <a:buChar char="§"/>
              <a:defRPr/>
            </a:pPr>
            <a:r>
              <a:rPr lang="es-ES" sz="1400" dirty="0" smtClean="0"/>
              <a:t>Hay un modo para entender a la persona, el punto de vista concreto de cada uno..</a:t>
            </a:r>
            <a:endParaRPr lang="es-ES" sz="1400" dirty="0"/>
          </a:p>
          <a:p>
            <a:pPr lvl="2" algn="just" eaLnBrk="1" hangingPunct="1">
              <a:spcBef>
                <a:spcPct val="0"/>
              </a:spcBef>
              <a:buClr>
                <a:srgbClr val="02428A"/>
              </a:buClr>
              <a:buSzPct val="100000"/>
              <a:buFont typeface="Wingdings" charset="0"/>
              <a:buChar char="§"/>
              <a:defRPr/>
            </a:pPr>
            <a:r>
              <a:rPr lang="es-ES" sz="1400" dirty="0" smtClean="0"/>
              <a:t>La tarea de educadores y educadoras es crear condiciones adecuadas para ayudar a construir esa confianza.</a:t>
            </a:r>
            <a:endParaRPr lang="es-ES" sz="1400" dirty="0"/>
          </a:p>
          <a:p>
            <a:pPr lvl="2" algn="just" eaLnBrk="1" hangingPunct="1">
              <a:spcBef>
                <a:spcPct val="0"/>
              </a:spcBef>
              <a:buClr>
                <a:srgbClr val="02428A"/>
              </a:buClr>
              <a:buSzPct val="100000"/>
              <a:buFont typeface="Wingdings" charset="0"/>
              <a:buChar char="§"/>
              <a:defRPr/>
            </a:pPr>
            <a:r>
              <a:rPr lang="es-ES" sz="1400" dirty="0" smtClean="0"/>
              <a:t>El cuidado y observación de los niños y niñas serán claves. . </a:t>
            </a:r>
            <a:endParaRPr lang="es-ES" sz="1400" dirty="0"/>
          </a:p>
          <a:p>
            <a:pPr lvl="2" algn="just" eaLnBrk="1" hangingPunct="1">
              <a:spcBef>
                <a:spcPct val="0"/>
              </a:spcBef>
              <a:buSzPct val="45000"/>
              <a:buFont typeface="Wingdings" charset="0"/>
              <a:buChar char="§"/>
              <a:defRPr/>
            </a:pPr>
            <a:endParaRPr lang="es-ES" sz="1400" dirty="0"/>
          </a:p>
          <a:p>
            <a:pPr marL="914400" lvl="2" indent="0" algn="r">
              <a:spcBef>
                <a:spcPct val="0"/>
              </a:spcBef>
              <a:buSzPct val="45000"/>
              <a:buNone/>
              <a:defRPr/>
            </a:pPr>
            <a:r>
              <a:rPr lang="es-ES" sz="1400" dirty="0"/>
              <a:t>(Antero, 2015</a:t>
            </a:r>
            <a:r>
              <a:rPr lang="es-ES" sz="1400" dirty="0" smtClean="0"/>
              <a:t>) </a:t>
            </a:r>
            <a:endParaRPr lang="es-ES" sz="1400" dirty="0"/>
          </a:p>
          <a:p>
            <a:pPr lvl="2" algn="just" eaLnBrk="1" hangingPunct="1">
              <a:spcBef>
                <a:spcPct val="0"/>
              </a:spcBef>
              <a:buSzPct val="45000"/>
              <a:buFont typeface="Wingdings" charset="0"/>
              <a:buChar char="§"/>
              <a:defRPr/>
            </a:pPr>
            <a:endParaRPr lang="es-ES" altLang="es-ES" sz="1400" dirty="0"/>
          </a:p>
          <a:p>
            <a:pPr lvl="2" algn="just" eaLnBrk="1" hangingPunct="1">
              <a:spcBef>
                <a:spcPct val="0"/>
              </a:spcBef>
              <a:buSzPct val="45000"/>
              <a:buFont typeface="Wingdings" charset="0"/>
              <a:buChar char="§"/>
              <a:defRPr/>
            </a:pPr>
            <a:endParaRPr lang="eu-ES" altLang="eu-ES" sz="1400" dirty="0"/>
          </a:p>
          <a:p>
            <a:pPr lvl="2" algn="just" eaLnBrk="1" hangingPunct="1">
              <a:spcBef>
                <a:spcPct val="0"/>
              </a:spcBef>
              <a:buSzPct val="45000"/>
              <a:buFont typeface="Wingdings" charset="0"/>
              <a:buChar char="§"/>
              <a:defRPr/>
            </a:pPr>
            <a:endParaRPr lang="eu-ES" altLang="eu-ES" sz="1400" dirty="0"/>
          </a:p>
        </p:txBody>
      </p:sp>
      <p:pic>
        <p:nvPicPr>
          <p:cNvPr id="5" name="Irudia 4"/>
          <p:cNvPicPr>
            <a:picLocks noChangeAspect="1"/>
          </p:cNvPicPr>
          <p:nvPr/>
        </p:nvPicPr>
        <p:blipFill rotWithShape="1">
          <a:blip r:embed="rId2">
            <a:extLst>
              <a:ext uri="{28A0092B-C50C-407E-A947-70E740481C1C}">
                <a14:useLocalDpi xmlns:a14="http://schemas.microsoft.com/office/drawing/2010/main" val="0"/>
              </a:ext>
            </a:extLst>
          </a:blip>
          <a:srcRect l="4367" r="4604"/>
          <a:stretch/>
        </p:blipFill>
        <p:spPr bwMode="auto">
          <a:xfrm>
            <a:off x="0" y="5528890"/>
            <a:ext cx="12192000" cy="1329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 name="Imagen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633844" y="1516841"/>
            <a:ext cx="4558156" cy="3040290"/>
          </a:xfrm>
          <a:prstGeom prst="rect">
            <a:avLst/>
          </a:prstGeom>
        </p:spPr>
      </p:pic>
    </p:spTree>
    <p:extLst>
      <p:ext uri="{BB962C8B-B14F-4D97-AF65-F5344CB8AC3E}">
        <p14:creationId xmlns:p14="http://schemas.microsoft.com/office/powerpoint/2010/main" val="210623995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ext Box 5"/>
          <p:cNvSpPr txBox="1">
            <a:spLocks noChangeArrowheads="1"/>
          </p:cNvSpPr>
          <p:nvPr/>
        </p:nvSpPr>
        <p:spPr bwMode="auto">
          <a:xfrm>
            <a:off x="781369" y="511671"/>
            <a:ext cx="8324531" cy="7694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charset="0"/>
                <a:ea typeface="Arial" charset="0"/>
                <a:cs typeface="Arial" charset="0"/>
              </a:defRPr>
            </a:lvl1pPr>
            <a:lvl2pPr marL="742950" indent="-285750">
              <a:spcBef>
                <a:spcPct val="20000"/>
              </a:spcBef>
              <a:buChar char="–"/>
              <a:defRPr sz="2800">
                <a:solidFill>
                  <a:schemeClr val="tx1"/>
                </a:solidFill>
                <a:latin typeface="Arial" charset="0"/>
                <a:ea typeface="Arial" charset="0"/>
                <a:cs typeface="Arial" charset="0"/>
              </a:defRPr>
            </a:lvl2pPr>
            <a:lvl3pPr marL="1143000" indent="-228600">
              <a:spcBef>
                <a:spcPct val="20000"/>
              </a:spcBef>
              <a:buChar char="•"/>
              <a:defRPr sz="2400">
                <a:solidFill>
                  <a:schemeClr val="tx1"/>
                </a:solidFill>
                <a:latin typeface="Arial" charset="0"/>
                <a:ea typeface="Arial" charset="0"/>
                <a:cs typeface="Arial" charset="0"/>
              </a:defRPr>
            </a:lvl3pPr>
            <a:lvl4pPr marL="1600200" indent="-228600">
              <a:spcBef>
                <a:spcPct val="20000"/>
              </a:spcBef>
              <a:buChar char="–"/>
              <a:defRPr sz="2000">
                <a:solidFill>
                  <a:schemeClr val="tx1"/>
                </a:solidFill>
                <a:latin typeface="Arial" charset="0"/>
                <a:ea typeface="Arial" charset="0"/>
                <a:cs typeface="Arial" charset="0"/>
              </a:defRPr>
            </a:lvl4pPr>
            <a:lvl5pPr marL="2057400" indent="-228600">
              <a:spcBef>
                <a:spcPct val="20000"/>
              </a:spcBef>
              <a:buChar char="»"/>
              <a:defRPr sz="2000">
                <a:solidFill>
                  <a:schemeClr val="tx1"/>
                </a:solidFill>
                <a:latin typeface="Arial" charset="0"/>
                <a:ea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ea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ea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ea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ea typeface="Arial" charset="0"/>
                <a:cs typeface="Arial" charset="0"/>
              </a:defRPr>
            </a:lvl9pPr>
          </a:lstStyle>
          <a:p>
            <a:pPr eaLnBrk="1" hangingPunct="1">
              <a:spcBef>
                <a:spcPct val="50000"/>
              </a:spcBef>
              <a:buFontTx/>
              <a:buNone/>
            </a:pPr>
            <a:r>
              <a:rPr lang="eu-ES" altLang="eu-ES" sz="4400" dirty="0">
                <a:solidFill>
                  <a:srgbClr val="02428A"/>
                </a:solidFill>
              </a:rPr>
              <a:t>VI. </a:t>
            </a:r>
            <a:r>
              <a:rPr lang="eu-ES" altLang="eu-ES" sz="4400" dirty="0" err="1" smtClean="0">
                <a:solidFill>
                  <a:srgbClr val="02428A"/>
                </a:solidFill>
              </a:rPr>
              <a:t>Secuenciación</a:t>
            </a:r>
            <a:r>
              <a:rPr lang="eu-ES" altLang="eu-ES" sz="4400" dirty="0" smtClean="0">
                <a:solidFill>
                  <a:srgbClr val="02428A"/>
                </a:solidFill>
              </a:rPr>
              <a:t> del programa</a:t>
            </a:r>
            <a:endParaRPr lang="es-ES" altLang="eu-ES" sz="4400" dirty="0">
              <a:solidFill>
                <a:srgbClr val="02428A"/>
              </a:solidFill>
            </a:endParaRPr>
          </a:p>
        </p:txBody>
      </p:sp>
      <p:sp>
        <p:nvSpPr>
          <p:cNvPr id="3075" name="Text Box 6"/>
          <p:cNvSpPr txBox="1">
            <a:spLocks noChangeArrowheads="1"/>
          </p:cNvSpPr>
          <p:nvPr/>
        </p:nvSpPr>
        <p:spPr bwMode="auto">
          <a:xfrm>
            <a:off x="2424113" y="1069975"/>
            <a:ext cx="7200900" cy="1169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marL="914400" lvl="2" indent="0" algn="just">
              <a:spcBef>
                <a:spcPct val="0"/>
              </a:spcBef>
              <a:buSzPct val="45000"/>
              <a:buNone/>
              <a:defRPr/>
            </a:pPr>
            <a:endParaRPr lang="es-ES" sz="1400" dirty="0"/>
          </a:p>
          <a:p>
            <a:pPr lvl="2" algn="just" eaLnBrk="1" hangingPunct="1">
              <a:spcBef>
                <a:spcPct val="0"/>
              </a:spcBef>
              <a:buSzPct val="45000"/>
              <a:buFont typeface="Wingdings" charset="0"/>
              <a:buChar char="§"/>
              <a:defRPr/>
            </a:pPr>
            <a:endParaRPr lang="es-ES" sz="1400" dirty="0"/>
          </a:p>
          <a:p>
            <a:pPr lvl="2" algn="just" eaLnBrk="1" hangingPunct="1">
              <a:spcBef>
                <a:spcPct val="0"/>
              </a:spcBef>
              <a:buSzPct val="45000"/>
              <a:buFont typeface="Wingdings" charset="0"/>
              <a:buChar char="§"/>
              <a:defRPr/>
            </a:pPr>
            <a:endParaRPr lang="es-ES" altLang="es-ES" sz="1400" dirty="0"/>
          </a:p>
          <a:p>
            <a:pPr lvl="2" algn="just" eaLnBrk="1" hangingPunct="1">
              <a:spcBef>
                <a:spcPct val="0"/>
              </a:spcBef>
              <a:buSzPct val="45000"/>
              <a:buFont typeface="Wingdings" charset="0"/>
              <a:buChar char="§"/>
              <a:defRPr/>
            </a:pPr>
            <a:endParaRPr lang="eu-ES" altLang="eu-ES" sz="1400" dirty="0"/>
          </a:p>
          <a:p>
            <a:pPr lvl="2" algn="just" eaLnBrk="1" hangingPunct="1">
              <a:spcBef>
                <a:spcPct val="0"/>
              </a:spcBef>
              <a:buSzPct val="45000"/>
              <a:buFont typeface="Wingdings" charset="0"/>
              <a:buChar char="§"/>
              <a:defRPr/>
            </a:pPr>
            <a:endParaRPr lang="eu-ES" altLang="eu-ES" sz="1400" dirty="0"/>
          </a:p>
        </p:txBody>
      </p:sp>
      <p:pic>
        <p:nvPicPr>
          <p:cNvPr id="7" name="Irudia 4"/>
          <p:cNvPicPr>
            <a:picLocks noChangeAspect="1"/>
          </p:cNvPicPr>
          <p:nvPr/>
        </p:nvPicPr>
        <p:blipFill rotWithShape="1">
          <a:blip r:embed="rId2">
            <a:extLst>
              <a:ext uri="{28A0092B-C50C-407E-A947-70E740481C1C}">
                <a14:useLocalDpi xmlns:a14="http://schemas.microsoft.com/office/drawing/2010/main" val="0"/>
              </a:ext>
            </a:extLst>
          </a:blip>
          <a:srcRect l="4367" r="4604"/>
          <a:stretch/>
        </p:blipFill>
        <p:spPr bwMode="auto">
          <a:xfrm>
            <a:off x="0" y="5528890"/>
            <a:ext cx="12192000" cy="1329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15" name="14 Tabla"/>
          <p:cNvGraphicFramePr>
            <a:graphicFrameLocks noGrp="1"/>
          </p:cNvGraphicFramePr>
          <p:nvPr>
            <p:extLst>
              <p:ext uri="{D42A27DB-BD31-4B8C-83A1-F6EECF244321}">
                <p14:modId xmlns:p14="http://schemas.microsoft.com/office/powerpoint/2010/main" val="1034812706"/>
              </p:ext>
            </p:extLst>
          </p:nvPr>
        </p:nvGraphicFramePr>
        <p:xfrm>
          <a:off x="1836004" y="1605276"/>
          <a:ext cx="8495527" cy="1678612"/>
        </p:xfrm>
        <a:graphic>
          <a:graphicData uri="http://schemas.openxmlformats.org/drawingml/2006/table">
            <a:tbl>
              <a:tblPr/>
              <a:tblGrid>
                <a:gridCol w="574155"/>
                <a:gridCol w="795092"/>
                <a:gridCol w="795092"/>
                <a:gridCol w="773985"/>
                <a:gridCol w="795092"/>
                <a:gridCol w="795092"/>
                <a:gridCol w="1096946"/>
                <a:gridCol w="1096946"/>
                <a:gridCol w="1773127"/>
              </a:tblGrid>
              <a:tr h="141074">
                <a:tc>
                  <a:txBody>
                    <a:bodyPr/>
                    <a:lstStyle/>
                    <a:p>
                      <a:pPr algn="ctr">
                        <a:spcAft>
                          <a:spcPts val="0"/>
                        </a:spcAft>
                      </a:pPr>
                      <a:r>
                        <a:rPr lang="es-ES_tradnl" sz="700" b="1" dirty="0">
                          <a:latin typeface="Calibri"/>
                          <a:ea typeface="Calibri"/>
                          <a:cs typeface="Times"/>
                        </a:rPr>
                        <a:t>1.urtea</a:t>
                      </a:r>
                      <a:endParaRPr lang="es-ES" sz="1200" dirty="0">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4B083"/>
                    </a:solidFill>
                  </a:tcPr>
                </a:tc>
                <a:tc gridSpan="3">
                  <a:txBody>
                    <a:bodyPr/>
                    <a:lstStyle/>
                    <a:p>
                      <a:pPr algn="ctr">
                        <a:spcAft>
                          <a:spcPts val="0"/>
                        </a:spcAft>
                      </a:pPr>
                      <a:r>
                        <a:rPr lang="es-ES_tradnl" sz="700" b="1" dirty="0">
                          <a:latin typeface="Calibri"/>
                          <a:ea typeface="Calibri"/>
                          <a:cs typeface="Times"/>
                        </a:rPr>
                        <a:t>Ni </a:t>
                      </a:r>
                      <a:r>
                        <a:rPr lang="es-ES_tradnl" sz="700" b="1" dirty="0" err="1">
                          <a:latin typeface="Calibri"/>
                          <a:ea typeface="Calibri"/>
                          <a:cs typeface="Times"/>
                        </a:rPr>
                        <a:t>gu</a:t>
                      </a:r>
                      <a:r>
                        <a:rPr lang="es-ES_tradnl" sz="700" b="1" dirty="0">
                          <a:latin typeface="Calibri"/>
                          <a:ea typeface="Calibri"/>
                          <a:cs typeface="Times"/>
                        </a:rPr>
                        <a:t> </a:t>
                      </a:r>
                      <a:r>
                        <a:rPr lang="es-ES_tradnl" sz="700" b="1" dirty="0" err="1">
                          <a:latin typeface="Calibri"/>
                          <a:ea typeface="Calibri"/>
                          <a:cs typeface="Times"/>
                        </a:rPr>
                        <a:t>dantza</a:t>
                      </a:r>
                      <a:endParaRPr lang="es-ES" sz="1200" dirty="0">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4B083"/>
                    </a:solidFill>
                  </a:tcPr>
                </a:tc>
                <a:tc hMerge="1">
                  <a:txBody>
                    <a:bodyPr/>
                    <a:lstStyle/>
                    <a:p>
                      <a:endParaRPr lang="es-ES"/>
                    </a:p>
                  </a:txBody>
                  <a:tcPr/>
                </a:tc>
                <a:tc hMerge="1">
                  <a:txBody>
                    <a:bodyPr/>
                    <a:lstStyle/>
                    <a:p>
                      <a:endParaRPr lang="es-ES"/>
                    </a:p>
                  </a:txBody>
                  <a:tcPr/>
                </a:tc>
                <a:tc gridSpan="3">
                  <a:txBody>
                    <a:bodyPr/>
                    <a:lstStyle/>
                    <a:p>
                      <a:pPr algn="ctr">
                        <a:spcAft>
                          <a:spcPts val="0"/>
                        </a:spcAft>
                      </a:pPr>
                      <a:r>
                        <a:rPr lang="es-ES_tradnl" sz="700" b="1">
                          <a:latin typeface="Calibri"/>
                          <a:ea typeface="Calibri"/>
                          <a:cs typeface="Times"/>
                        </a:rPr>
                        <a:t>Ni, zu eta gu jokatzen eta jolasten</a:t>
                      </a:r>
                      <a:endParaRPr lang="es-ES" sz="1200">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4B083"/>
                    </a:solidFill>
                  </a:tcPr>
                </a:tc>
                <a:tc hMerge="1">
                  <a:txBody>
                    <a:bodyPr/>
                    <a:lstStyle/>
                    <a:p>
                      <a:endParaRPr lang="es-ES"/>
                    </a:p>
                  </a:txBody>
                  <a:tcPr/>
                </a:tc>
                <a:tc hMerge="1">
                  <a:txBody>
                    <a:bodyPr/>
                    <a:lstStyle/>
                    <a:p>
                      <a:endParaRPr lang="es-ES"/>
                    </a:p>
                  </a:txBody>
                  <a:tcPr/>
                </a:tc>
                <a:tc gridSpan="2">
                  <a:txBody>
                    <a:bodyPr/>
                    <a:lstStyle/>
                    <a:p>
                      <a:pPr algn="ctr">
                        <a:spcAft>
                          <a:spcPts val="0"/>
                        </a:spcAft>
                      </a:pPr>
                      <a:r>
                        <a:rPr lang="es-ES_tradnl" sz="700" b="1">
                          <a:latin typeface="Calibri"/>
                          <a:ea typeface="Calibri"/>
                          <a:cs typeface="Times"/>
                        </a:rPr>
                        <a:t>Gu eta zu kalean</a:t>
                      </a:r>
                      <a:endParaRPr lang="es-ES" sz="1200">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4B083"/>
                    </a:solidFill>
                  </a:tcPr>
                </a:tc>
                <a:tc hMerge="1">
                  <a:txBody>
                    <a:bodyPr/>
                    <a:lstStyle/>
                    <a:p>
                      <a:endParaRPr lang="es-ES"/>
                    </a:p>
                  </a:txBody>
                  <a:tcPr/>
                </a:tc>
              </a:tr>
              <a:tr h="141074">
                <a:tc>
                  <a:txBody>
                    <a:bodyPr/>
                    <a:lstStyle/>
                    <a:p>
                      <a:pPr algn="ctr">
                        <a:spcAft>
                          <a:spcPts val="0"/>
                        </a:spcAft>
                      </a:pPr>
                      <a:r>
                        <a:rPr lang="es-ES_tradnl" sz="700" b="1">
                          <a:latin typeface="Calibri"/>
                          <a:ea typeface="Calibri"/>
                          <a:cs typeface="Times"/>
                        </a:rPr>
                        <a:t>Saioak</a:t>
                      </a:r>
                      <a:endParaRPr lang="es-ES" sz="1200">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s-ES_tradnl" sz="700" b="1">
                          <a:latin typeface="Calibri"/>
                          <a:ea typeface="Calibri"/>
                          <a:cs typeface="Times"/>
                        </a:rPr>
                        <a:t>Urria</a:t>
                      </a:r>
                      <a:endParaRPr lang="es-ES" sz="1200">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s-ES_tradnl" sz="700" b="1">
                          <a:latin typeface="Calibri"/>
                          <a:ea typeface="Calibri"/>
                          <a:cs typeface="Times"/>
                        </a:rPr>
                        <a:t>Azaroa</a:t>
                      </a:r>
                      <a:endParaRPr lang="es-ES" sz="1200">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s-ES_tradnl" sz="700" b="1">
                          <a:latin typeface="Calibri"/>
                          <a:ea typeface="Calibri"/>
                          <a:cs typeface="Times"/>
                        </a:rPr>
                        <a:t>Abendua</a:t>
                      </a:r>
                      <a:endParaRPr lang="es-ES" sz="1200">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s-ES_tradnl" sz="700" b="1">
                          <a:latin typeface="Calibri"/>
                          <a:ea typeface="Calibri"/>
                          <a:cs typeface="Times"/>
                        </a:rPr>
                        <a:t>Urtarrila</a:t>
                      </a:r>
                      <a:endParaRPr lang="es-ES" sz="1200">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s-ES_tradnl" sz="700" b="1">
                          <a:latin typeface="Calibri"/>
                          <a:ea typeface="Calibri"/>
                          <a:cs typeface="Times"/>
                        </a:rPr>
                        <a:t>Otsaila</a:t>
                      </a:r>
                      <a:endParaRPr lang="es-ES" sz="1200">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s-ES_tradnl" sz="700" b="1">
                          <a:latin typeface="Calibri"/>
                          <a:ea typeface="Calibri"/>
                          <a:cs typeface="Times"/>
                        </a:rPr>
                        <a:t>Martxoa</a:t>
                      </a:r>
                      <a:endParaRPr lang="es-ES" sz="1200">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s-ES_tradnl" sz="700" b="1">
                          <a:latin typeface="Calibri"/>
                          <a:ea typeface="Calibri"/>
                          <a:cs typeface="Times"/>
                        </a:rPr>
                        <a:t>Apirila</a:t>
                      </a:r>
                      <a:endParaRPr lang="es-ES" sz="1200">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s-ES_tradnl" sz="700" b="1">
                          <a:latin typeface="Calibri"/>
                          <a:ea typeface="Calibri"/>
                          <a:cs typeface="Times"/>
                        </a:rPr>
                        <a:t>Maiatza</a:t>
                      </a:r>
                      <a:endParaRPr lang="es-ES" sz="1200">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67872">
                <a:tc>
                  <a:txBody>
                    <a:bodyPr/>
                    <a:lstStyle/>
                    <a:p>
                      <a:pPr>
                        <a:spcAft>
                          <a:spcPts val="0"/>
                        </a:spcAft>
                      </a:pPr>
                      <a:r>
                        <a:rPr lang="es-ES_tradnl" sz="700">
                          <a:latin typeface="Calibri"/>
                          <a:ea typeface="Calibri"/>
                          <a:cs typeface="Times"/>
                        </a:rPr>
                        <a:t>1. </a:t>
                      </a:r>
                      <a:endParaRPr lang="es-ES" sz="1200">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4">
                  <a:txBody>
                    <a:bodyPr/>
                    <a:lstStyle/>
                    <a:p>
                      <a:pPr algn="ctr">
                        <a:spcAft>
                          <a:spcPts val="0"/>
                        </a:spcAft>
                      </a:pPr>
                      <a:r>
                        <a:rPr lang="es-ES_tradnl" sz="700">
                          <a:latin typeface="Calibri"/>
                          <a:ea typeface="Calibri"/>
                          <a:cs typeface="Times New Roman"/>
                        </a:rPr>
                        <a:t>Kolaborazioa I</a:t>
                      </a:r>
                      <a:endParaRPr lang="es-ES" sz="1200">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rowSpan="4">
                  <a:txBody>
                    <a:bodyPr/>
                    <a:lstStyle/>
                    <a:p>
                      <a:pPr algn="ctr">
                        <a:spcAft>
                          <a:spcPts val="0"/>
                        </a:spcAft>
                      </a:pPr>
                      <a:r>
                        <a:rPr lang="es-ES_tradnl" sz="700">
                          <a:latin typeface="Calibri"/>
                          <a:ea typeface="Calibri"/>
                          <a:cs typeface="Times New Roman"/>
                        </a:rPr>
                        <a:t>Kolaborazioa II</a:t>
                      </a:r>
                      <a:endParaRPr lang="es-ES" sz="1200">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rowSpan="4">
                  <a:txBody>
                    <a:bodyPr/>
                    <a:lstStyle/>
                    <a:p>
                      <a:pPr algn="ctr">
                        <a:spcAft>
                          <a:spcPts val="0"/>
                        </a:spcAft>
                      </a:pPr>
                      <a:endParaRPr lang="es-ES_tradnl" sz="700">
                        <a:latin typeface="Calibri"/>
                        <a:ea typeface="Calibri"/>
                        <a:cs typeface="Times"/>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7F7F7F"/>
                    </a:solidFill>
                  </a:tcPr>
                </a:tc>
                <a:tc rowSpan="4">
                  <a:txBody>
                    <a:bodyPr/>
                    <a:lstStyle/>
                    <a:p>
                      <a:pPr algn="ctr">
                        <a:spcAft>
                          <a:spcPts val="0"/>
                        </a:spcAft>
                      </a:pPr>
                      <a:r>
                        <a:rPr lang="es-ES_tradnl" sz="700">
                          <a:latin typeface="Calibri"/>
                          <a:ea typeface="Calibri"/>
                          <a:cs typeface="Times"/>
                        </a:rPr>
                        <a:t>Bakarka II</a:t>
                      </a:r>
                      <a:endParaRPr lang="es-ES" sz="1200">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7030A0"/>
                    </a:solidFill>
                  </a:tcPr>
                </a:tc>
                <a:tc rowSpan="4">
                  <a:txBody>
                    <a:bodyPr/>
                    <a:lstStyle/>
                    <a:p>
                      <a:pPr algn="ctr">
                        <a:spcAft>
                          <a:spcPts val="0"/>
                        </a:spcAft>
                      </a:pPr>
                      <a:r>
                        <a:rPr lang="es-ES_tradnl" sz="700">
                          <a:latin typeface="Calibri"/>
                          <a:ea typeface="Calibri"/>
                          <a:cs typeface="Times New Roman"/>
                        </a:rPr>
                        <a:t>Kolaborazioa IV</a:t>
                      </a:r>
                      <a:endParaRPr lang="es-ES" sz="1200">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rowSpan="4">
                  <a:txBody>
                    <a:bodyPr/>
                    <a:lstStyle/>
                    <a:p>
                      <a:pPr algn="ctr">
                        <a:spcAft>
                          <a:spcPts val="0"/>
                        </a:spcAft>
                      </a:pPr>
                      <a:endParaRPr lang="es-ES_tradnl" sz="700">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7F7F7F"/>
                    </a:solidFill>
                  </a:tcPr>
                </a:tc>
                <a:tc rowSpan="4">
                  <a:txBody>
                    <a:bodyPr/>
                    <a:lstStyle/>
                    <a:p>
                      <a:pPr algn="ctr">
                        <a:spcAft>
                          <a:spcPts val="0"/>
                        </a:spcAft>
                      </a:pPr>
                      <a:r>
                        <a:rPr lang="es-ES_tradnl" sz="700">
                          <a:latin typeface="Calibri"/>
                          <a:ea typeface="Calibri"/>
                          <a:cs typeface="Times"/>
                        </a:rPr>
                        <a:t>Espazio ez-formal instituzionalizatuak I</a:t>
                      </a:r>
                      <a:endParaRPr lang="es-ES" sz="1200">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rowSpan="4">
                  <a:txBody>
                    <a:bodyPr/>
                    <a:lstStyle/>
                    <a:p>
                      <a:pPr algn="ctr">
                        <a:spcAft>
                          <a:spcPts val="0"/>
                        </a:spcAft>
                      </a:pPr>
                      <a:r>
                        <a:rPr lang="en-US" sz="700">
                          <a:latin typeface="Calibri"/>
                          <a:ea typeface="Calibri"/>
                          <a:cs typeface="Times"/>
                        </a:rPr>
                        <a:t>Kolaborazio-oposizioa II</a:t>
                      </a:r>
                      <a:endParaRPr lang="es-ES" sz="1200">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F0"/>
                    </a:solidFill>
                  </a:tcPr>
                </a:tc>
              </a:tr>
              <a:tr h="141074">
                <a:tc>
                  <a:txBody>
                    <a:bodyPr/>
                    <a:lstStyle/>
                    <a:p>
                      <a:pPr>
                        <a:spcAft>
                          <a:spcPts val="0"/>
                        </a:spcAft>
                      </a:pPr>
                      <a:r>
                        <a:rPr lang="es-ES_tradnl" sz="700">
                          <a:latin typeface="Calibri"/>
                          <a:ea typeface="Calibri"/>
                          <a:cs typeface="Times"/>
                        </a:rPr>
                        <a:t>2</a:t>
                      </a:r>
                      <a:endParaRPr lang="es-ES" sz="1200">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endParaRPr lang="es-ES"/>
                    </a:p>
                  </a:txBody>
                  <a:tcPr/>
                </a:tc>
                <a:tc vMerge="1">
                  <a:txBody>
                    <a:bodyPr/>
                    <a:lstStyle/>
                    <a:p>
                      <a:endParaRPr lang="es-ES"/>
                    </a:p>
                  </a:txBody>
                  <a:tcPr/>
                </a:tc>
                <a:tc vMerge="1">
                  <a:txBody>
                    <a:bodyPr/>
                    <a:lstStyle/>
                    <a:p>
                      <a:endParaRPr lang="es-ES"/>
                    </a:p>
                  </a:txBody>
                  <a:tcPr/>
                </a:tc>
                <a:tc vMerge="1">
                  <a:txBody>
                    <a:bodyPr/>
                    <a:lstStyle/>
                    <a:p>
                      <a:endParaRPr lang="es-ES"/>
                    </a:p>
                  </a:txBody>
                  <a:tcPr/>
                </a:tc>
                <a:tc vMerge="1">
                  <a:txBody>
                    <a:bodyPr/>
                    <a:lstStyle/>
                    <a:p>
                      <a:endParaRPr lang="es-ES"/>
                    </a:p>
                  </a:txBody>
                  <a:tcPr/>
                </a:tc>
                <a:tc vMerge="1">
                  <a:txBody>
                    <a:bodyPr/>
                    <a:lstStyle/>
                    <a:p>
                      <a:endParaRPr lang="es-ES"/>
                    </a:p>
                  </a:txBody>
                  <a:tcPr/>
                </a:tc>
                <a:tc vMerge="1">
                  <a:txBody>
                    <a:bodyPr/>
                    <a:lstStyle/>
                    <a:p>
                      <a:endParaRPr lang="es-ES"/>
                    </a:p>
                  </a:txBody>
                  <a:tcPr/>
                </a:tc>
                <a:tc vMerge="1">
                  <a:txBody>
                    <a:bodyPr/>
                    <a:lstStyle/>
                    <a:p>
                      <a:endParaRPr lang="es-ES"/>
                    </a:p>
                  </a:txBody>
                  <a:tcPr/>
                </a:tc>
              </a:tr>
              <a:tr h="141074">
                <a:tc>
                  <a:txBody>
                    <a:bodyPr/>
                    <a:lstStyle/>
                    <a:p>
                      <a:pPr>
                        <a:spcAft>
                          <a:spcPts val="0"/>
                        </a:spcAft>
                      </a:pPr>
                      <a:r>
                        <a:rPr lang="es-ES_tradnl" sz="700">
                          <a:latin typeface="Calibri"/>
                          <a:ea typeface="Calibri"/>
                          <a:cs typeface="Times"/>
                        </a:rPr>
                        <a:t>3</a:t>
                      </a:r>
                      <a:endParaRPr lang="es-ES" sz="1200">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endParaRPr lang="es-ES"/>
                    </a:p>
                  </a:txBody>
                  <a:tcPr/>
                </a:tc>
                <a:tc vMerge="1">
                  <a:txBody>
                    <a:bodyPr/>
                    <a:lstStyle/>
                    <a:p>
                      <a:endParaRPr lang="es-ES"/>
                    </a:p>
                  </a:txBody>
                  <a:tcPr/>
                </a:tc>
                <a:tc vMerge="1">
                  <a:txBody>
                    <a:bodyPr/>
                    <a:lstStyle/>
                    <a:p>
                      <a:endParaRPr lang="es-ES"/>
                    </a:p>
                  </a:txBody>
                  <a:tcPr/>
                </a:tc>
                <a:tc vMerge="1">
                  <a:txBody>
                    <a:bodyPr/>
                    <a:lstStyle/>
                    <a:p>
                      <a:endParaRPr lang="es-ES"/>
                    </a:p>
                  </a:txBody>
                  <a:tcPr/>
                </a:tc>
                <a:tc vMerge="1">
                  <a:txBody>
                    <a:bodyPr/>
                    <a:lstStyle/>
                    <a:p>
                      <a:endParaRPr lang="es-ES"/>
                    </a:p>
                  </a:txBody>
                  <a:tcPr/>
                </a:tc>
                <a:tc vMerge="1">
                  <a:txBody>
                    <a:bodyPr/>
                    <a:lstStyle/>
                    <a:p>
                      <a:endParaRPr lang="es-ES"/>
                    </a:p>
                  </a:txBody>
                  <a:tcPr/>
                </a:tc>
                <a:tc vMerge="1">
                  <a:txBody>
                    <a:bodyPr/>
                    <a:lstStyle/>
                    <a:p>
                      <a:endParaRPr lang="es-ES"/>
                    </a:p>
                  </a:txBody>
                  <a:tcPr/>
                </a:tc>
                <a:tc vMerge="1">
                  <a:txBody>
                    <a:bodyPr/>
                    <a:lstStyle/>
                    <a:p>
                      <a:endParaRPr lang="es-ES"/>
                    </a:p>
                  </a:txBody>
                  <a:tcPr/>
                </a:tc>
              </a:tr>
              <a:tr h="141074">
                <a:tc>
                  <a:txBody>
                    <a:bodyPr/>
                    <a:lstStyle/>
                    <a:p>
                      <a:pPr>
                        <a:spcAft>
                          <a:spcPts val="0"/>
                        </a:spcAft>
                      </a:pPr>
                      <a:r>
                        <a:rPr lang="es-ES_tradnl" sz="700">
                          <a:latin typeface="Calibri"/>
                          <a:ea typeface="Calibri"/>
                          <a:cs typeface="Times"/>
                        </a:rPr>
                        <a:t>4</a:t>
                      </a:r>
                      <a:endParaRPr lang="es-ES" sz="1200">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endParaRPr lang="es-ES"/>
                    </a:p>
                  </a:txBody>
                  <a:tcPr/>
                </a:tc>
                <a:tc vMerge="1">
                  <a:txBody>
                    <a:bodyPr/>
                    <a:lstStyle/>
                    <a:p>
                      <a:endParaRPr lang="es-ES"/>
                    </a:p>
                  </a:txBody>
                  <a:tcPr/>
                </a:tc>
                <a:tc vMerge="1">
                  <a:txBody>
                    <a:bodyPr/>
                    <a:lstStyle/>
                    <a:p>
                      <a:endParaRPr lang="es-ES"/>
                    </a:p>
                  </a:txBody>
                  <a:tcPr/>
                </a:tc>
                <a:tc vMerge="1">
                  <a:txBody>
                    <a:bodyPr/>
                    <a:lstStyle/>
                    <a:p>
                      <a:endParaRPr lang="es-ES"/>
                    </a:p>
                  </a:txBody>
                  <a:tcPr/>
                </a:tc>
                <a:tc vMerge="1">
                  <a:txBody>
                    <a:bodyPr/>
                    <a:lstStyle/>
                    <a:p>
                      <a:endParaRPr lang="es-ES"/>
                    </a:p>
                  </a:txBody>
                  <a:tcPr/>
                </a:tc>
                <a:tc vMerge="1">
                  <a:txBody>
                    <a:bodyPr/>
                    <a:lstStyle/>
                    <a:p>
                      <a:endParaRPr lang="es-ES"/>
                    </a:p>
                  </a:txBody>
                  <a:tcPr/>
                </a:tc>
                <a:tc vMerge="1">
                  <a:txBody>
                    <a:bodyPr/>
                    <a:lstStyle/>
                    <a:p>
                      <a:endParaRPr lang="es-ES"/>
                    </a:p>
                  </a:txBody>
                  <a:tcPr/>
                </a:tc>
                <a:tc vMerge="1">
                  <a:txBody>
                    <a:bodyPr/>
                    <a:lstStyle/>
                    <a:p>
                      <a:endParaRPr lang="es-ES"/>
                    </a:p>
                  </a:txBody>
                  <a:tcPr/>
                </a:tc>
              </a:tr>
              <a:tr h="141074">
                <a:tc>
                  <a:txBody>
                    <a:bodyPr/>
                    <a:lstStyle/>
                    <a:p>
                      <a:pPr>
                        <a:spcAft>
                          <a:spcPts val="0"/>
                        </a:spcAft>
                      </a:pPr>
                      <a:r>
                        <a:rPr lang="es-ES_tradnl" sz="700">
                          <a:latin typeface="Calibri"/>
                          <a:ea typeface="Calibri"/>
                          <a:cs typeface="Times"/>
                        </a:rPr>
                        <a:t>5</a:t>
                      </a:r>
                      <a:endParaRPr lang="es-ES" sz="1200">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4">
                  <a:txBody>
                    <a:bodyPr/>
                    <a:lstStyle/>
                    <a:p>
                      <a:pPr algn="ctr">
                        <a:spcAft>
                          <a:spcPts val="0"/>
                        </a:spcAft>
                      </a:pPr>
                      <a:r>
                        <a:rPr lang="es-ES_tradnl" sz="700">
                          <a:latin typeface="Calibri"/>
                          <a:ea typeface="Calibri"/>
                          <a:cs typeface="Times"/>
                        </a:rPr>
                        <a:t>Bakarka I</a:t>
                      </a:r>
                      <a:endParaRPr lang="es-ES" sz="1200">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7030A0"/>
                    </a:solidFill>
                  </a:tcPr>
                </a:tc>
                <a:tc rowSpan="4">
                  <a:txBody>
                    <a:bodyPr/>
                    <a:lstStyle/>
                    <a:p>
                      <a:pPr algn="ctr">
                        <a:spcAft>
                          <a:spcPts val="0"/>
                        </a:spcAft>
                      </a:pPr>
                      <a:r>
                        <a:rPr lang="es-ES_tradnl" sz="700">
                          <a:latin typeface="Calibri"/>
                          <a:ea typeface="Calibri"/>
                          <a:cs typeface="Times"/>
                        </a:rPr>
                        <a:t>Adierazpena I</a:t>
                      </a:r>
                      <a:endParaRPr lang="es-ES" sz="1200">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00"/>
                    </a:solidFill>
                  </a:tcPr>
                </a:tc>
                <a:tc rowSpan="4">
                  <a:txBody>
                    <a:bodyPr/>
                    <a:lstStyle/>
                    <a:p>
                      <a:pPr algn="ctr">
                        <a:spcAft>
                          <a:spcPts val="0"/>
                        </a:spcAft>
                      </a:pPr>
                      <a:r>
                        <a:rPr lang="es-ES_tradnl" sz="700">
                          <a:latin typeface="Calibri"/>
                          <a:ea typeface="Calibri"/>
                          <a:cs typeface="Times"/>
                        </a:rPr>
                        <a:t>Adierazpena II</a:t>
                      </a:r>
                      <a:endParaRPr lang="es-ES" sz="1200">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00"/>
                    </a:solidFill>
                  </a:tcPr>
                </a:tc>
                <a:tc rowSpan="4">
                  <a:txBody>
                    <a:bodyPr/>
                    <a:lstStyle/>
                    <a:p>
                      <a:pPr algn="ctr">
                        <a:spcAft>
                          <a:spcPts val="0"/>
                        </a:spcAft>
                      </a:pPr>
                      <a:r>
                        <a:rPr lang="es-ES_tradnl" sz="700">
                          <a:latin typeface="Calibri"/>
                          <a:ea typeface="Calibri"/>
                          <a:cs typeface="Times New Roman"/>
                        </a:rPr>
                        <a:t>Kolaborazioa III</a:t>
                      </a:r>
                      <a:endParaRPr lang="es-ES" sz="1200">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rowSpan="4">
                  <a:txBody>
                    <a:bodyPr/>
                    <a:lstStyle/>
                    <a:p>
                      <a:pPr algn="ctr">
                        <a:spcAft>
                          <a:spcPts val="0"/>
                        </a:spcAft>
                      </a:pPr>
                      <a:r>
                        <a:rPr lang="en-US" sz="700">
                          <a:latin typeface="Calibri"/>
                          <a:ea typeface="Calibri"/>
                          <a:cs typeface="Times"/>
                        </a:rPr>
                        <a:t>Buruz-buru I</a:t>
                      </a:r>
                      <a:endParaRPr lang="es-ES" sz="1200">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D7D31"/>
                    </a:solidFill>
                  </a:tcPr>
                </a:tc>
                <a:tc rowSpan="4">
                  <a:txBody>
                    <a:bodyPr/>
                    <a:lstStyle/>
                    <a:p>
                      <a:pPr algn="ctr">
                        <a:spcAft>
                          <a:spcPts val="0"/>
                        </a:spcAft>
                      </a:pPr>
                      <a:r>
                        <a:rPr lang="en-US" sz="700">
                          <a:latin typeface="Calibri"/>
                          <a:ea typeface="Calibri"/>
                          <a:cs typeface="Times"/>
                        </a:rPr>
                        <a:t>Kolaborazio-oposizioa I</a:t>
                      </a:r>
                      <a:endParaRPr lang="es-ES" sz="1200">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F0"/>
                    </a:solidFill>
                  </a:tcPr>
                </a:tc>
                <a:tc rowSpan="4">
                  <a:txBody>
                    <a:bodyPr/>
                    <a:lstStyle/>
                    <a:p>
                      <a:pPr algn="ctr">
                        <a:spcAft>
                          <a:spcPts val="0"/>
                        </a:spcAft>
                      </a:pPr>
                      <a:r>
                        <a:rPr lang="en-US" sz="700">
                          <a:latin typeface="Calibri"/>
                          <a:ea typeface="Calibri"/>
                          <a:cs typeface="Times"/>
                        </a:rPr>
                        <a:t>Buruz-buru II</a:t>
                      </a:r>
                      <a:endParaRPr lang="es-ES" sz="1200">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D7D31"/>
                    </a:solidFill>
                  </a:tcPr>
                </a:tc>
                <a:tc rowSpan="4">
                  <a:txBody>
                    <a:bodyPr/>
                    <a:lstStyle/>
                    <a:p>
                      <a:pPr algn="ctr">
                        <a:spcAft>
                          <a:spcPts val="0"/>
                        </a:spcAft>
                      </a:pPr>
                      <a:r>
                        <a:rPr lang="es-ES_tradnl" sz="700" dirty="0" err="1">
                          <a:latin typeface="Calibri"/>
                          <a:ea typeface="Calibri"/>
                          <a:cs typeface="Times"/>
                        </a:rPr>
                        <a:t>Espazio</a:t>
                      </a:r>
                      <a:r>
                        <a:rPr lang="es-ES_tradnl" sz="700" dirty="0">
                          <a:latin typeface="Calibri"/>
                          <a:ea typeface="Calibri"/>
                          <a:cs typeface="Times"/>
                        </a:rPr>
                        <a:t> </a:t>
                      </a:r>
                      <a:r>
                        <a:rPr lang="es-ES_tradnl" sz="700" dirty="0" err="1">
                          <a:latin typeface="Calibri"/>
                          <a:ea typeface="Calibri"/>
                          <a:cs typeface="Times"/>
                        </a:rPr>
                        <a:t>ez</a:t>
                      </a:r>
                      <a:r>
                        <a:rPr lang="es-ES_tradnl" sz="700" dirty="0">
                          <a:latin typeface="Calibri"/>
                          <a:ea typeface="Calibri"/>
                          <a:cs typeface="Times"/>
                        </a:rPr>
                        <a:t>-formal </a:t>
                      </a:r>
                      <a:r>
                        <a:rPr lang="es-ES_tradnl" sz="700" dirty="0" err="1">
                          <a:latin typeface="Calibri"/>
                          <a:ea typeface="Calibri"/>
                          <a:cs typeface="Times"/>
                        </a:rPr>
                        <a:t>instituzionalizatuak</a:t>
                      </a:r>
                      <a:r>
                        <a:rPr lang="es-ES_tradnl" sz="700" dirty="0">
                          <a:latin typeface="Calibri"/>
                          <a:ea typeface="Calibri"/>
                          <a:cs typeface="Times"/>
                        </a:rPr>
                        <a:t> II</a:t>
                      </a:r>
                      <a:endParaRPr lang="es-ES" sz="1200" dirty="0">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r>
              <a:tr h="141074">
                <a:tc>
                  <a:txBody>
                    <a:bodyPr/>
                    <a:lstStyle/>
                    <a:p>
                      <a:pPr>
                        <a:spcAft>
                          <a:spcPts val="0"/>
                        </a:spcAft>
                      </a:pPr>
                      <a:r>
                        <a:rPr lang="es-ES_tradnl" sz="700">
                          <a:latin typeface="Calibri"/>
                          <a:ea typeface="Calibri"/>
                          <a:cs typeface="Times"/>
                        </a:rPr>
                        <a:t>6</a:t>
                      </a:r>
                      <a:endParaRPr lang="es-ES" sz="1200">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endParaRPr lang="es-ES"/>
                    </a:p>
                  </a:txBody>
                  <a:tcPr/>
                </a:tc>
                <a:tc vMerge="1">
                  <a:txBody>
                    <a:bodyPr/>
                    <a:lstStyle/>
                    <a:p>
                      <a:endParaRPr lang="es-ES"/>
                    </a:p>
                  </a:txBody>
                  <a:tcPr/>
                </a:tc>
                <a:tc vMerge="1">
                  <a:txBody>
                    <a:bodyPr/>
                    <a:lstStyle/>
                    <a:p>
                      <a:endParaRPr lang="es-ES"/>
                    </a:p>
                  </a:txBody>
                  <a:tcPr/>
                </a:tc>
                <a:tc vMerge="1">
                  <a:txBody>
                    <a:bodyPr/>
                    <a:lstStyle/>
                    <a:p>
                      <a:endParaRPr lang="es-ES"/>
                    </a:p>
                  </a:txBody>
                  <a:tcPr/>
                </a:tc>
                <a:tc vMerge="1">
                  <a:txBody>
                    <a:bodyPr/>
                    <a:lstStyle/>
                    <a:p>
                      <a:endParaRPr lang="es-ES"/>
                    </a:p>
                  </a:txBody>
                  <a:tcPr/>
                </a:tc>
                <a:tc vMerge="1">
                  <a:txBody>
                    <a:bodyPr/>
                    <a:lstStyle/>
                    <a:p>
                      <a:endParaRPr lang="es-ES"/>
                    </a:p>
                  </a:txBody>
                  <a:tcPr/>
                </a:tc>
                <a:tc vMerge="1">
                  <a:txBody>
                    <a:bodyPr/>
                    <a:lstStyle/>
                    <a:p>
                      <a:endParaRPr lang="es-ES"/>
                    </a:p>
                  </a:txBody>
                  <a:tcPr/>
                </a:tc>
                <a:tc vMerge="1">
                  <a:txBody>
                    <a:bodyPr/>
                    <a:lstStyle/>
                    <a:p>
                      <a:endParaRPr lang="es-ES"/>
                    </a:p>
                  </a:txBody>
                  <a:tcPr/>
                </a:tc>
              </a:tr>
              <a:tr h="141074">
                <a:tc>
                  <a:txBody>
                    <a:bodyPr/>
                    <a:lstStyle/>
                    <a:p>
                      <a:pPr>
                        <a:spcAft>
                          <a:spcPts val="0"/>
                        </a:spcAft>
                      </a:pPr>
                      <a:r>
                        <a:rPr lang="es-ES_tradnl" sz="700">
                          <a:latin typeface="Calibri"/>
                          <a:ea typeface="Calibri"/>
                          <a:cs typeface="Times"/>
                        </a:rPr>
                        <a:t>7</a:t>
                      </a:r>
                      <a:endParaRPr lang="es-ES" sz="1200">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endParaRPr lang="es-ES"/>
                    </a:p>
                  </a:txBody>
                  <a:tcPr/>
                </a:tc>
                <a:tc vMerge="1">
                  <a:txBody>
                    <a:bodyPr/>
                    <a:lstStyle/>
                    <a:p>
                      <a:endParaRPr lang="es-ES"/>
                    </a:p>
                  </a:txBody>
                  <a:tcPr/>
                </a:tc>
                <a:tc vMerge="1">
                  <a:txBody>
                    <a:bodyPr/>
                    <a:lstStyle/>
                    <a:p>
                      <a:endParaRPr lang="es-ES"/>
                    </a:p>
                  </a:txBody>
                  <a:tcPr/>
                </a:tc>
                <a:tc vMerge="1">
                  <a:txBody>
                    <a:bodyPr/>
                    <a:lstStyle/>
                    <a:p>
                      <a:endParaRPr lang="es-ES"/>
                    </a:p>
                  </a:txBody>
                  <a:tcPr/>
                </a:tc>
                <a:tc vMerge="1">
                  <a:txBody>
                    <a:bodyPr/>
                    <a:lstStyle/>
                    <a:p>
                      <a:endParaRPr lang="es-ES"/>
                    </a:p>
                  </a:txBody>
                  <a:tcPr/>
                </a:tc>
                <a:tc vMerge="1">
                  <a:txBody>
                    <a:bodyPr/>
                    <a:lstStyle/>
                    <a:p>
                      <a:endParaRPr lang="es-ES"/>
                    </a:p>
                  </a:txBody>
                  <a:tcPr/>
                </a:tc>
                <a:tc vMerge="1">
                  <a:txBody>
                    <a:bodyPr/>
                    <a:lstStyle/>
                    <a:p>
                      <a:endParaRPr lang="es-ES"/>
                    </a:p>
                  </a:txBody>
                  <a:tcPr/>
                </a:tc>
                <a:tc vMerge="1">
                  <a:txBody>
                    <a:bodyPr/>
                    <a:lstStyle/>
                    <a:p>
                      <a:endParaRPr lang="es-ES"/>
                    </a:p>
                  </a:txBody>
                  <a:tcPr/>
                </a:tc>
              </a:tr>
              <a:tr h="141074">
                <a:tc>
                  <a:txBody>
                    <a:bodyPr/>
                    <a:lstStyle/>
                    <a:p>
                      <a:pPr>
                        <a:spcAft>
                          <a:spcPts val="0"/>
                        </a:spcAft>
                      </a:pPr>
                      <a:r>
                        <a:rPr lang="es-ES_tradnl" sz="700">
                          <a:latin typeface="Calibri"/>
                          <a:ea typeface="Calibri"/>
                          <a:cs typeface="Times"/>
                        </a:rPr>
                        <a:t>8</a:t>
                      </a:r>
                      <a:endParaRPr lang="es-ES" sz="1200">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endParaRPr lang="es-ES"/>
                    </a:p>
                  </a:txBody>
                  <a:tcPr/>
                </a:tc>
                <a:tc vMerge="1">
                  <a:txBody>
                    <a:bodyPr/>
                    <a:lstStyle/>
                    <a:p>
                      <a:endParaRPr lang="es-ES"/>
                    </a:p>
                  </a:txBody>
                  <a:tcPr/>
                </a:tc>
                <a:tc vMerge="1">
                  <a:txBody>
                    <a:bodyPr/>
                    <a:lstStyle/>
                    <a:p>
                      <a:endParaRPr lang="es-ES"/>
                    </a:p>
                  </a:txBody>
                  <a:tcPr/>
                </a:tc>
                <a:tc vMerge="1">
                  <a:txBody>
                    <a:bodyPr/>
                    <a:lstStyle/>
                    <a:p>
                      <a:endParaRPr lang="es-ES"/>
                    </a:p>
                  </a:txBody>
                  <a:tcPr/>
                </a:tc>
                <a:tc vMerge="1">
                  <a:txBody>
                    <a:bodyPr/>
                    <a:lstStyle/>
                    <a:p>
                      <a:endParaRPr lang="es-ES"/>
                    </a:p>
                  </a:txBody>
                  <a:tcPr/>
                </a:tc>
                <a:tc vMerge="1">
                  <a:txBody>
                    <a:bodyPr/>
                    <a:lstStyle/>
                    <a:p>
                      <a:endParaRPr lang="es-ES"/>
                    </a:p>
                  </a:txBody>
                  <a:tcPr/>
                </a:tc>
                <a:tc vMerge="1">
                  <a:txBody>
                    <a:bodyPr/>
                    <a:lstStyle/>
                    <a:p>
                      <a:endParaRPr lang="es-ES"/>
                    </a:p>
                  </a:txBody>
                  <a:tcPr/>
                </a:tc>
                <a:tc vMerge="1">
                  <a:txBody>
                    <a:bodyPr/>
                    <a:lstStyle/>
                    <a:p>
                      <a:endParaRPr lang="es-ES"/>
                    </a:p>
                  </a:txBody>
                  <a:tcPr/>
                </a:tc>
              </a:tr>
              <a:tr h="141074">
                <a:tc>
                  <a:txBody>
                    <a:bodyPr/>
                    <a:lstStyle/>
                    <a:p>
                      <a:pPr>
                        <a:spcAft>
                          <a:spcPts val="0"/>
                        </a:spcAft>
                      </a:pPr>
                      <a:r>
                        <a:rPr lang="es-ES_tradnl" sz="700">
                          <a:latin typeface="Calibri"/>
                          <a:ea typeface="Calibri"/>
                          <a:cs typeface="Times"/>
                        </a:rPr>
                        <a:t>Topaketa</a:t>
                      </a:r>
                      <a:endParaRPr lang="es-ES" sz="1200">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endParaRPr lang="es-ES_tradnl" sz="700">
                        <a:latin typeface="Calibri"/>
                        <a:ea typeface="Calibri"/>
                        <a:cs typeface="Times"/>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endParaRPr lang="es-ES_tradnl" sz="700">
                        <a:latin typeface="Calibri"/>
                        <a:ea typeface="Calibri"/>
                        <a:cs typeface="Times"/>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s-ES_tradnl" sz="700">
                          <a:latin typeface="Calibri"/>
                          <a:ea typeface="Calibri"/>
                          <a:cs typeface="Times"/>
                        </a:rPr>
                        <a:t>Zirkoa</a:t>
                      </a:r>
                      <a:endParaRPr lang="es-ES" sz="1200">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endParaRPr lang="es-ES_tradnl" sz="700">
                        <a:latin typeface="Calibri"/>
                        <a:ea typeface="Calibri"/>
                        <a:cs typeface="Times"/>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endParaRPr lang="es-ES_tradnl" sz="700">
                        <a:latin typeface="Calibri"/>
                        <a:ea typeface="Calibri"/>
                        <a:cs typeface="Times"/>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s-ES_tradnl" sz="700">
                          <a:latin typeface="Calibri"/>
                          <a:ea typeface="Calibri"/>
                          <a:cs typeface="Times"/>
                        </a:rPr>
                        <a:t>Euskal joko eta jolasak</a:t>
                      </a:r>
                      <a:endParaRPr lang="es-ES" sz="1200">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endParaRPr lang="es-ES_tradnl" sz="700">
                        <a:latin typeface="Calibri"/>
                        <a:ea typeface="Calibri"/>
                        <a:cs typeface="Times"/>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s-ES_tradnl" sz="700" dirty="0" err="1">
                          <a:latin typeface="Calibri"/>
                          <a:ea typeface="Calibri"/>
                          <a:cs typeface="Times"/>
                        </a:rPr>
                        <a:t>Ginkana</a:t>
                      </a:r>
                      <a:endParaRPr lang="es-ES" sz="1200" dirty="0">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graphicFrame>
        <p:nvGraphicFramePr>
          <p:cNvPr id="16" name="15 Tabla"/>
          <p:cNvGraphicFramePr>
            <a:graphicFrameLocks noGrp="1"/>
          </p:cNvGraphicFramePr>
          <p:nvPr>
            <p:extLst>
              <p:ext uri="{D42A27DB-BD31-4B8C-83A1-F6EECF244321}">
                <p14:modId xmlns:p14="http://schemas.microsoft.com/office/powerpoint/2010/main" val="4178559752"/>
              </p:ext>
            </p:extLst>
          </p:nvPr>
        </p:nvGraphicFramePr>
        <p:xfrm>
          <a:off x="1836004" y="3283889"/>
          <a:ext cx="8495528" cy="1739368"/>
        </p:xfrm>
        <a:graphic>
          <a:graphicData uri="http://schemas.openxmlformats.org/drawingml/2006/table">
            <a:tbl>
              <a:tblPr/>
              <a:tblGrid>
                <a:gridCol w="572024"/>
                <a:gridCol w="792140"/>
                <a:gridCol w="792140"/>
                <a:gridCol w="771110"/>
                <a:gridCol w="792140"/>
                <a:gridCol w="792140"/>
                <a:gridCol w="1092873"/>
                <a:gridCol w="1092873"/>
                <a:gridCol w="1798088"/>
              </a:tblGrid>
              <a:tr h="146180">
                <a:tc>
                  <a:txBody>
                    <a:bodyPr/>
                    <a:lstStyle/>
                    <a:p>
                      <a:pPr algn="ctr">
                        <a:spcAft>
                          <a:spcPts val="0"/>
                        </a:spcAft>
                      </a:pPr>
                      <a:r>
                        <a:rPr lang="es-ES_tradnl" sz="700" b="1" dirty="0">
                          <a:latin typeface="Calibri"/>
                          <a:ea typeface="Calibri"/>
                          <a:cs typeface="Times"/>
                        </a:rPr>
                        <a:t>2.urtea</a:t>
                      </a:r>
                      <a:endParaRPr lang="es-ES" sz="1200" dirty="0">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4B083"/>
                    </a:solidFill>
                  </a:tcPr>
                </a:tc>
                <a:tc gridSpan="3">
                  <a:txBody>
                    <a:bodyPr/>
                    <a:lstStyle/>
                    <a:p>
                      <a:pPr algn="ctr">
                        <a:spcAft>
                          <a:spcPts val="0"/>
                        </a:spcAft>
                      </a:pPr>
                      <a:r>
                        <a:rPr lang="es-ES_tradnl" sz="700" b="1">
                          <a:latin typeface="Calibri"/>
                          <a:ea typeface="Calibri"/>
                          <a:cs typeface="Times"/>
                        </a:rPr>
                        <a:t>Ni gu dantza</a:t>
                      </a:r>
                      <a:endParaRPr lang="es-ES" sz="1200">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4B083"/>
                    </a:solidFill>
                  </a:tcPr>
                </a:tc>
                <a:tc hMerge="1">
                  <a:txBody>
                    <a:bodyPr/>
                    <a:lstStyle/>
                    <a:p>
                      <a:endParaRPr lang="es-ES"/>
                    </a:p>
                  </a:txBody>
                  <a:tcPr/>
                </a:tc>
                <a:tc hMerge="1">
                  <a:txBody>
                    <a:bodyPr/>
                    <a:lstStyle/>
                    <a:p>
                      <a:endParaRPr lang="es-ES"/>
                    </a:p>
                  </a:txBody>
                  <a:tcPr/>
                </a:tc>
                <a:tc gridSpan="3">
                  <a:txBody>
                    <a:bodyPr/>
                    <a:lstStyle/>
                    <a:p>
                      <a:pPr algn="ctr">
                        <a:spcAft>
                          <a:spcPts val="0"/>
                        </a:spcAft>
                      </a:pPr>
                      <a:r>
                        <a:rPr lang="es-ES_tradnl" sz="700" b="1">
                          <a:latin typeface="Calibri"/>
                          <a:ea typeface="Calibri"/>
                          <a:cs typeface="Times"/>
                        </a:rPr>
                        <a:t>Ni, zu eta gu jokatzen eta jolasten</a:t>
                      </a:r>
                      <a:endParaRPr lang="es-ES" sz="1200">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4B083"/>
                    </a:solidFill>
                  </a:tcPr>
                </a:tc>
                <a:tc hMerge="1">
                  <a:txBody>
                    <a:bodyPr/>
                    <a:lstStyle/>
                    <a:p>
                      <a:endParaRPr lang="es-ES"/>
                    </a:p>
                  </a:txBody>
                  <a:tcPr/>
                </a:tc>
                <a:tc hMerge="1">
                  <a:txBody>
                    <a:bodyPr/>
                    <a:lstStyle/>
                    <a:p>
                      <a:endParaRPr lang="es-ES"/>
                    </a:p>
                  </a:txBody>
                  <a:tcPr/>
                </a:tc>
                <a:tc gridSpan="2">
                  <a:txBody>
                    <a:bodyPr/>
                    <a:lstStyle/>
                    <a:p>
                      <a:pPr algn="ctr">
                        <a:spcAft>
                          <a:spcPts val="0"/>
                        </a:spcAft>
                      </a:pPr>
                      <a:r>
                        <a:rPr lang="es-ES_tradnl" sz="700" b="1">
                          <a:latin typeface="Calibri"/>
                          <a:ea typeface="Calibri"/>
                          <a:cs typeface="Times"/>
                        </a:rPr>
                        <a:t>Gu eta zu kalean</a:t>
                      </a:r>
                      <a:endParaRPr lang="es-ES" sz="1200">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4B083"/>
                    </a:solidFill>
                  </a:tcPr>
                </a:tc>
                <a:tc hMerge="1">
                  <a:txBody>
                    <a:bodyPr/>
                    <a:lstStyle/>
                    <a:p>
                      <a:endParaRPr lang="es-ES"/>
                    </a:p>
                  </a:txBody>
                  <a:tcPr/>
                </a:tc>
              </a:tr>
              <a:tr h="146180">
                <a:tc>
                  <a:txBody>
                    <a:bodyPr/>
                    <a:lstStyle/>
                    <a:p>
                      <a:pPr algn="ctr">
                        <a:spcAft>
                          <a:spcPts val="0"/>
                        </a:spcAft>
                      </a:pPr>
                      <a:r>
                        <a:rPr lang="es-ES_tradnl" sz="700" b="1">
                          <a:latin typeface="Calibri"/>
                          <a:ea typeface="Calibri"/>
                          <a:cs typeface="Times"/>
                        </a:rPr>
                        <a:t>Saioak</a:t>
                      </a:r>
                      <a:endParaRPr lang="es-ES" sz="1200">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s-ES_tradnl" sz="700" b="1">
                          <a:latin typeface="Calibri"/>
                          <a:ea typeface="Calibri"/>
                          <a:cs typeface="Times"/>
                        </a:rPr>
                        <a:t>Urria</a:t>
                      </a:r>
                      <a:endParaRPr lang="es-ES" sz="1200">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s-ES_tradnl" sz="700" b="1">
                          <a:latin typeface="Calibri"/>
                          <a:ea typeface="Calibri"/>
                          <a:cs typeface="Times"/>
                        </a:rPr>
                        <a:t>Azaroa</a:t>
                      </a:r>
                      <a:endParaRPr lang="es-ES" sz="1200">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s-ES_tradnl" sz="700" b="1">
                          <a:latin typeface="Calibri"/>
                          <a:ea typeface="Calibri"/>
                          <a:cs typeface="Times"/>
                        </a:rPr>
                        <a:t>Abendua</a:t>
                      </a:r>
                      <a:endParaRPr lang="es-ES" sz="1200">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s-ES_tradnl" sz="700" b="1">
                          <a:latin typeface="Calibri"/>
                          <a:ea typeface="Calibri"/>
                          <a:cs typeface="Times"/>
                        </a:rPr>
                        <a:t>Urtarrila</a:t>
                      </a:r>
                      <a:endParaRPr lang="es-ES" sz="1200">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s-ES_tradnl" sz="700" b="1">
                          <a:latin typeface="Calibri"/>
                          <a:ea typeface="Calibri"/>
                          <a:cs typeface="Times"/>
                        </a:rPr>
                        <a:t>Otsaila</a:t>
                      </a:r>
                      <a:endParaRPr lang="es-ES" sz="1200">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s-ES_tradnl" sz="700" b="1">
                          <a:latin typeface="Calibri"/>
                          <a:ea typeface="Calibri"/>
                          <a:cs typeface="Times"/>
                        </a:rPr>
                        <a:t>Martxoa</a:t>
                      </a:r>
                      <a:endParaRPr lang="es-ES" sz="1200">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s-ES_tradnl" sz="700" b="1">
                          <a:latin typeface="Calibri"/>
                          <a:ea typeface="Calibri"/>
                          <a:cs typeface="Times"/>
                        </a:rPr>
                        <a:t>Apirila</a:t>
                      </a:r>
                      <a:endParaRPr lang="es-ES" sz="1200">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s-ES_tradnl" sz="700" b="1">
                          <a:latin typeface="Calibri"/>
                          <a:ea typeface="Calibri"/>
                          <a:cs typeface="Times"/>
                        </a:rPr>
                        <a:t>Maiatza</a:t>
                      </a:r>
                      <a:endParaRPr lang="es-ES" sz="1200">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77568">
                <a:tc>
                  <a:txBody>
                    <a:bodyPr/>
                    <a:lstStyle/>
                    <a:p>
                      <a:pPr>
                        <a:spcAft>
                          <a:spcPts val="0"/>
                        </a:spcAft>
                      </a:pPr>
                      <a:r>
                        <a:rPr lang="es-ES_tradnl" sz="700">
                          <a:latin typeface="Calibri"/>
                          <a:ea typeface="Calibri"/>
                          <a:cs typeface="Times"/>
                        </a:rPr>
                        <a:t>1. </a:t>
                      </a:r>
                      <a:endParaRPr lang="es-ES" sz="1200">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4">
                  <a:txBody>
                    <a:bodyPr/>
                    <a:lstStyle/>
                    <a:p>
                      <a:pPr algn="ctr">
                        <a:spcAft>
                          <a:spcPts val="0"/>
                        </a:spcAft>
                      </a:pPr>
                      <a:r>
                        <a:rPr lang="es-ES_tradnl" sz="700">
                          <a:latin typeface="Calibri"/>
                          <a:ea typeface="Calibri"/>
                          <a:cs typeface="Times New Roman"/>
                        </a:rPr>
                        <a:t>Kolaborazioa V</a:t>
                      </a:r>
                      <a:endParaRPr lang="es-ES" sz="1200">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rowSpan="4">
                  <a:txBody>
                    <a:bodyPr/>
                    <a:lstStyle/>
                    <a:p>
                      <a:pPr algn="ctr">
                        <a:spcAft>
                          <a:spcPts val="0"/>
                        </a:spcAft>
                      </a:pPr>
                      <a:r>
                        <a:rPr lang="es-ES_tradnl" sz="700">
                          <a:latin typeface="Calibri"/>
                          <a:ea typeface="Calibri"/>
                          <a:cs typeface="Times New Roman"/>
                        </a:rPr>
                        <a:t>Kolaborazioa VI</a:t>
                      </a:r>
                      <a:endParaRPr lang="es-ES" sz="1200">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rowSpan="4">
                  <a:txBody>
                    <a:bodyPr/>
                    <a:lstStyle/>
                    <a:p>
                      <a:pPr algn="ctr">
                        <a:spcAft>
                          <a:spcPts val="0"/>
                        </a:spcAft>
                      </a:pPr>
                      <a:endParaRPr lang="es-ES_tradnl" sz="700">
                        <a:latin typeface="Calibri"/>
                        <a:ea typeface="Calibri"/>
                        <a:cs typeface="Times"/>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7F7F7F"/>
                    </a:solidFill>
                  </a:tcPr>
                </a:tc>
                <a:tc rowSpan="4">
                  <a:txBody>
                    <a:bodyPr/>
                    <a:lstStyle/>
                    <a:p>
                      <a:pPr algn="ctr">
                        <a:spcAft>
                          <a:spcPts val="0"/>
                        </a:spcAft>
                      </a:pPr>
                      <a:r>
                        <a:rPr lang="es-ES_tradnl" sz="700">
                          <a:latin typeface="Calibri"/>
                          <a:ea typeface="Calibri"/>
                          <a:cs typeface="Times"/>
                        </a:rPr>
                        <a:t>Bakarka IV</a:t>
                      </a:r>
                      <a:endParaRPr lang="es-ES" sz="1200">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7030A0"/>
                    </a:solidFill>
                  </a:tcPr>
                </a:tc>
                <a:tc rowSpan="4">
                  <a:txBody>
                    <a:bodyPr/>
                    <a:lstStyle/>
                    <a:p>
                      <a:pPr algn="ctr">
                        <a:spcAft>
                          <a:spcPts val="0"/>
                        </a:spcAft>
                      </a:pPr>
                      <a:r>
                        <a:rPr lang="es-ES_tradnl" sz="700">
                          <a:latin typeface="Calibri"/>
                          <a:ea typeface="Calibri"/>
                          <a:cs typeface="Times New Roman"/>
                        </a:rPr>
                        <a:t>Kolaborazioa VIII</a:t>
                      </a:r>
                      <a:endParaRPr lang="es-ES" sz="1200">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rowSpan="4">
                  <a:txBody>
                    <a:bodyPr/>
                    <a:lstStyle/>
                    <a:p>
                      <a:pPr algn="ctr">
                        <a:spcAft>
                          <a:spcPts val="0"/>
                        </a:spcAft>
                      </a:pPr>
                      <a:endParaRPr lang="es-ES_tradnl" sz="700">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7F7F7F"/>
                    </a:solidFill>
                  </a:tcPr>
                </a:tc>
                <a:tc rowSpan="4">
                  <a:txBody>
                    <a:bodyPr/>
                    <a:lstStyle/>
                    <a:p>
                      <a:pPr algn="ctr">
                        <a:spcAft>
                          <a:spcPts val="0"/>
                        </a:spcAft>
                      </a:pPr>
                      <a:r>
                        <a:rPr lang="es-ES_tradnl" sz="700">
                          <a:latin typeface="Calibri"/>
                          <a:ea typeface="Calibri"/>
                          <a:cs typeface="Times"/>
                        </a:rPr>
                        <a:t>Espazio ez-formal instituzionalizatuak III</a:t>
                      </a:r>
                      <a:endParaRPr lang="es-ES" sz="1200">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rowSpan="4">
                  <a:txBody>
                    <a:bodyPr/>
                    <a:lstStyle/>
                    <a:p>
                      <a:pPr algn="ctr">
                        <a:spcAft>
                          <a:spcPts val="0"/>
                        </a:spcAft>
                      </a:pPr>
                      <a:r>
                        <a:rPr lang="en-US" sz="700" dirty="0" err="1">
                          <a:latin typeface="Calibri"/>
                          <a:ea typeface="Calibri"/>
                          <a:cs typeface="Times"/>
                        </a:rPr>
                        <a:t>Kolaborazio-oposizioa</a:t>
                      </a:r>
                      <a:r>
                        <a:rPr lang="en-US" sz="700" dirty="0">
                          <a:latin typeface="Calibri"/>
                          <a:ea typeface="Calibri"/>
                          <a:cs typeface="Times"/>
                        </a:rPr>
                        <a:t> IV</a:t>
                      </a:r>
                      <a:endParaRPr lang="es-ES" sz="1200" dirty="0">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F0"/>
                    </a:solidFill>
                  </a:tcPr>
                </a:tc>
              </a:tr>
              <a:tr h="146180">
                <a:tc>
                  <a:txBody>
                    <a:bodyPr/>
                    <a:lstStyle/>
                    <a:p>
                      <a:pPr>
                        <a:spcAft>
                          <a:spcPts val="0"/>
                        </a:spcAft>
                      </a:pPr>
                      <a:r>
                        <a:rPr lang="es-ES_tradnl" sz="700">
                          <a:latin typeface="Calibri"/>
                          <a:ea typeface="Calibri"/>
                          <a:cs typeface="Times"/>
                        </a:rPr>
                        <a:t>2</a:t>
                      </a:r>
                      <a:endParaRPr lang="es-ES" sz="1200">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endParaRPr lang="es-ES"/>
                    </a:p>
                  </a:txBody>
                  <a:tcPr/>
                </a:tc>
                <a:tc vMerge="1">
                  <a:txBody>
                    <a:bodyPr/>
                    <a:lstStyle/>
                    <a:p>
                      <a:endParaRPr lang="es-ES"/>
                    </a:p>
                  </a:txBody>
                  <a:tcPr/>
                </a:tc>
                <a:tc vMerge="1">
                  <a:txBody>
                    <a:bodyPr/>
                    <a:lstStyle/>
                    <a:p>
                      <a:endParaRPr lang="es-ES"/>
                    </a:p>
                  </a:txBody>
                  <a:tcPr/>
                </a:tc>
                <a:tc vMerge="1">
                  <a:txBody>
                    <a:bodyPr/>
                    <a:lstStyle/>
                    <a:p>
                      <a:endParaRPr lang="es-ES"/>
                    </a:p>
                  </a:txBody>
                  <a:tcPr/>
                </a:tc>
                <a:tc vMerge="1">
                  <a:txBody>
                    <a:bodyPr/>
                    <a:lstStyle/>
                    <a:p>
                      <a:endParaRPr lang="es-ES"/>
                    </a:p>
                  </a:txBody>
                  <a:tcPr/>
                </a:tc>
                <a:tc vMerge="1">
                  <a:txBody>
                    <a:bodyPr/>
                    <a:lstStyle/>
                    <a:p>
                      <a:endParaRPr lang="es-ES"/>
                    </a:p>
                  </a:txBody>
                  <a:tcPr/>
                </a:tc>
                <a:tc vMerge="1">
                  <a:txBody>
                    <a:bodyPr/>
                    <a:lstStyle/>
                    <a:p>
                      <a:endParaRPr lang="es-ES"/>
                    </a:p>
                  </a:txBody>
                  <a:tcPr/>
                </a:tc>
                <a:tc vMerge="1">
                  <a:txBody>
                    <a:bodyPr/>
                    <a:lstStyle/>
                    <a:p>
                      <a:endParaRPr lang="es-ES"/>
                    </a:p>
                  </a:txBody>
                  <a:tcPr/>
                </a:tc>
              </a:tr>
              <a:tr h="146180">
                <a:tc>
                  <a:txBody>
                    <a:bodyPr/>
                    <a:lstStyle/>
                    <a:p>
                      <a:pPr>
                        <a:spcAft>
                          <a:spcPts val="0"/>
                        </a:spcAft>
                      </a:pPr>
                      <a:r>
                        <a:rPr lang="es-ES_tradnl" sz="700">
                          <a:latin typeface="Calibri"/>
                          <a:ea typeface="Calibri"/>
                          <a:cs typeface="Times"/>
                        </a:rPr>
                        <a:t>3</a:t>
                      </a:r>
                      <a:endParaRPr lang="es-ES" sz="1200">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endParaRPr lang="es-ES"/>
                    </a:p>
                  </a:txBody>
                  <a:tcPr/>
                </a:tc>
                <a:tc vMerge="1">
                  <a:txBody>
                    <a:bodyPr/>
                    <a:lstStyle/>
                    <a:p>
                      <a:endParaRPr lang="es-ES"/>
                    </a:p>
                  </a:txBody>
                  <a:tcPr/>
                </a:tc>
                <a:tc vMerge="1">
                  <a:txBody>
                    <a:bodyPr/>
                    <a:lstStyle/>
                    <a:p>
                      <a:endParaRPr lang="es-ES"/>
                    </a:p>
                  </a:txBody>
                  <a:tcPr/>
                </a:tc>
                <a:tc vMerge="1">
                  <a:txBody>
                    <a:bodyPr/>
                    <a:lstStyle/>
                    <a:p>
                      <a:endParaRPr lang="es-ES"/>
                    </a:p>
                  </a:txBody>
                  <a:tcPr/>
                </a:tc>
                <a:tc vMerge="1">
                  <a:txBody>
                    <a:bodyPr/>
                    <a:lstStyle/>
                    <a:p>
                      <a:endParaRPr lang="es-ES"/>
                    </a:p>
                  </a:txBody>
                  <a:tcPr/>
                </a:tc>
                <a:tc vMerge="1">
                  <a:txBody>
                    <a:bodyPr/>
                    <a:lstStyle/>
                    <a:p>
                      <a:endParaRPr lang="es-ES"/>
                    </a:p>
                  </a:txBody>
                  <a:tcPr/>
                </a:tc>
                <a:tc vMerge="1">
                  <a:txBody>
                    <a:bodyPr/>
                    <a:lstStyle/>
                    <a:p>
                      <a:endParaRPr lang="es-ES"/>
                    </a:p>
                  </a:txBody>
                  <a:tcPr/>
                </a:tc>
                <a:tc vMerge="1">
                  <a:txBody>
                    <a:bodyPr/>
                    <a:lstStyle/>
                    <a:p>
                      <a:endParaRPr lang="es-ES"/>
                    </a:p>
                  </a:txBody>
                  <a:tcPr/>
                </a:tc>
              </a:tr>
              <a:tr h="146180">
                <a:tc>
                  <a:txBody>
                    <a:bodyPr/>
                    <a:lstStyle/>
                    <a:p>
                      <a:pPr>
                        <a:spcAft>
                          <a:spcPts val="0"/>
                        </a:spcAft>
                      </a:pPr>
                      <a:r>
                        <a:rPr lang="es-ES_tradnl" sz="700">
                          <a:latin typeface="Calibri"/>
                          <a:ea typeface="Calibri"/>
                          <a:cs typeface="Times"/>
                        </a:rPr>
                        <a:t>4</a:t>
                      </a:r>
                      <a:endParaRPr lang="es-ES" sz="1200">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endParaRPr lang="es-ES"/>
                    </a:p>
                  </a:txBody>
                  <a:tcPr/>
                </a:tc>
                <a:tc vMerge="1">
                  <a:txBody>
                    <a:bodyPr/>
                    <a:lstStyle/>
                    <a:p>
                      <a:endParaRPr lang="es-ES"/>
                    </a:p>
                  </a:txBody>
                  <a:tcPr/>
                </a:tc>
                <a:tc vMerge="1">
                  <a:txBody>
                    <a:bodyPr/>
                    <a:lstStyle/>
                    <a:p>
                      <a:endParaRPr lang="es-ES"/>
                    </a:p>
                  </a:txBody>
                  <a:tcPr/>
                </a:tc>
                <a:tc vMerge="1">
                  <a:txBody>
                    <a:bodyPr/>
                    <a:lstStyle/>
                    <a:p>
                      <a:endParaRPr lang="es-ES"/>
                    </a:p>
                  </a:txBody>
                  <a:tcPr/>
                </a:tc>
                <a:tc vMerge="1">
                  <a:txBody>
                    <a:bodyPr/>
                    <a:lstStyle/>
                    <a:p>
                      <a:endParaRPr lang="es-ES"/>
                    </a:p>
                  </a:txBody>
                  <a:tcPr/>
                </a:tc>
                <a:tc vMerge="1">
                  <a:txBody>
                    <a:bodyPr/>
                    <a:lstStyle/>
                    <a:p>
                      <a:endParaRPr lang="es-ES"/>
                    </a:p>
                  </a:txBody>
                  <a:tcPr/>
                </a:tc>
                <a:tc vMerge="1">
                  <a:txBody>
                    <a:bodyPr/>
                    <a:lstStyle/>
                    <a:p>
                      <a:endParaRPr lang="es-ES"/>
                    </a:p>
                  </a:txBody>
                  <a:tcPr/>
                </a:tc>
                <a:tc vMerge="1">
                  <a:txBody>
                    <a:bodyPr/>
                    <a:lstStyle/>
                    <a:p>
                      <a:endParaRPr lang="es-ES"/>
                    </a:p>
                  </a:txBody>
                  <a:tcPr/>
                </a:tc>
              </a:tr>
              <a:tr h="146180">
                <a:tc>
                  <a:txBody>
                    <a:bodyPr/>
                    <a:lstStyle/>
                    <a:p>
                      <a:pPr>
                        <a:spcAft>
                          <a:spcPts val="0"/>
                        </a:spcAft>
                      </a:pPr>
                      <a:r>
                        <a:rPr lang="es-ES_tradnl" sz="700">
                          <a:latin typeface="Calibri"/>
                          <a:ea typeface="Calibri"/>
                          <a:cs typeface="Times"/>
                        </a:rPr>
                        <a:t>5</a:t>
                      </a:r>
                      <a:endParaRPr lang="es-ES" sz="1200">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4">
                  <a:txBody>
                    <a:bodyPr/>
                    <a:lstStyle/>
                    <a:p>
                      <a:pPr algn="ctr">
                        <a:spcAft>
                          <a:spcPts val="0"/>
                        </a:spcAft>
                      </a:pPr>
                      <a:r>
                        <a:rPr lang="es-ES_tradnl" sz="700">
                          <a:latin typeface="Calibri"/>
                          <a:ea typeface="Calibri"/>
                          <a:cs typeface="Times"/>
                        </a:rPr>
                        <a:t>Bakarka III</a:t>
                      </a:r>
                      <a:endParaRPr lang="es-ES" sz="1200">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7030A0"/>
                    </a:solidFill>
                  </a:tcPr>
                </a:tc>
                <a:tc rowSpan="4">
                  <a:txBody>
                    <a:bodyPr/>
                    <a:lstStyle/>
                    <a:p>
                      <a:pPr algn="ctr">
                        <a:spcAft>
                          <a:spcPts val="0"/>
                        </a:spcAft>
                      </a:pPr>
                      <a:r>
                        <a:rPr lang="es-ES_tradnl" sz="700">
                          <a:latin typeface="Calibri"/>
                          <a:ea typeface="Calibri"/>
                          <a:cs typeface="Times"/>
                        </a:rPr>
                        <a:t>Adierazpena III</a:t>
                      </a:r>
                      <a:endParaRPr lang="es-ES" sz="1200">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00"/>
                    </a:solidFill>
                  </a:tcPr>
                </a:tc>
                <a:tc rowSpan="4">
                  <a:txBody>
                    <a:bodyPr/>
                    <a:lstStyle/>
                    <a:p>
                      <a:pPr algn="ctr">
                        <a:spcAft>
                          <a:spcPts val="0"/>
                        </a:spcAft>
                      </a:pPr>
                      <a:r>
                        <a:rPr lang="es-ES_tradnl" sz="700">
                          <a:latin typeface="Calibri"/>
                          <a:ea typeface="Calibri"/>
                          <a:cs typeface="Times"/>
                        </a:rPr>
                        <a:t>Adierazpena IV</a:t>
                      </a:r>
                      <a:endParaRPr lang="es-ES" sz="1200">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00"/>
                    </a:solidFill>
                  </a:tcPr>
                </a:tc>
                <a:tc rowSpan="4">
                  <a:txBody>
                    <a:bodyPr/>
                    <a:lstStyle/>
                    <a:p>
                      <a:pPr algn="ctr">
                        <a:spcAft>
                          <a:spcPts val="0"/>
                        </a:spcAft>
                      </a:pPr>
                      <a:r>
                        <a:rPr lang="es-ES_tradnl" sz="700">
                          <a:latin typeface="Calibri"/>
                          <a:ea typeface="Calibri"/>
                          <a:cs typeface="Times New Roman"/>
                        </a:rPr>
                        <a:t>Kolaborazioa VII</a:t>
                      </a:r>
                      <a:endParaRPr lang="es-ES" sz="1200">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rowSpan="4">
                  <a:txBody>
                    <a:bodyPr/>
                    <a:lstStyle/>
                    <a:p>
                      <a:pPr algn="ctr">
                        <a:spcAft>
                          <a:spcPts val="0"/>
                        </a:spcAft>
                      </a:pPr>
                      <a:r>
                        <a:rPr lang="en-US" sz="700">
                          <a:latin typeface="Calibri"/>
                          <a:ea typeface="Calibri"/>
                          <a:cs typeface="Times"/>
                        </a:rPr>
                        <a:t>Buruz-buru III</a:t>
                      </a:r>
                      <a:endParaRPr lang="es-ES" sz="1200">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D7D31"/>
                    </a:solidFill>
                  </a:tcPr>
                </a:tc>
                <a:tc rowSpan="4">
                  <a:txBody>
                    <a:bodyPr/>
                    <a:lstStyle/>
                    <a:p>
                      <a:pPr algn="ctr">
                        <a:spcAft>
                          <a:spcPts val="0"/>
                        </a:spcAft>
                      </a:pPr>
                      <a:r>
                        <a:rPr lang="en-US" sz="700">
                          <a:latin typeface="Calibri"/>
                          <a:ea typeface="Calibri"/>
                          <a:cs typeface="Times"/>
                        </a:rPr>
                        <a:t>Kolaborazio-oposizioa III</a:t>
                      </a:r>
                      <a:endParaRPr lang="es-ES" sz="1200">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F0"/>
                    </a:solidFill>
                  </a:tcPr>
                </a:tc>
                <a:tc rowSpan="4">
                  <a:txBody>
                    <a:bodyPr/>
                    <a:lstStyle/>
                    <a:p>
                      <a:pPr algn="ctr">
                        <a:spcAft>
                          <a:spcPts val="0"/>
                        </a:spcAft>
                      </a:pPr>
                      <a:r>
                        <a:rPr lang="en-US" sz="700">
                          <a:latin typeface="Calibri"/>
                          <a:ea typeface="Calibri"/>
                          <a:cs typeface="Times"/>
                        </a:rPr>
                        <a:t>Buruz-buru IV</a:t>
                      </a:r>
                      <a:endParaRPr lang="es-ES" sz="1200">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D7D31"/>
                    </a:solidFill>
                  </a:tcPr>
                </a:tc>
                <a:tc rowSpan="4">
                  <a:txBody>
                    <a:bodyPr/>
                    <a:lstStyle/>
                    <a:p>
                      <a:pPr algn="ctr">
                        <a:spcAft>
                          <a:spcPts val="0"/>
                        </a:spcAft>
                      </a:pPr>
                      <a:r>
                        <a:rPr lang="es-ES_tradnl" sz="700">
                          <a:latin typeface="Calibri"/>
                          <a:ea typeface="Calibri"/>
                          <a:cs typeface="Times"/>
                        </a:rPr>
                        <a:t>Espazio ez-formal instituzionalizatuak IV</a:t>
                      </a:r>
                      <a:endParaRPr lang="es-ES" sz="1200">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r>
              <a:tr h="146180">
                <a:tc>
                  <a:txBody>
                    <a:bodyPr/>
                    <a:lstStyle/>
                    <a:p>
                      <a:pPr>
                        <a:spcAft>
                          <a:spcPts val="0"/>
                        </a:spcAft>
                      </a:pPr>
                      <a:r>
                        <a:rPr lang="es-ES_tradnl" sz="700">
                          <a:latin typeface="Calibri"/>
                          <a:ea typeface="Calibri"/>
                          <a:cs typeface="Times"/>
                        </a:rPr>
                        <a:t>6</a:t>
                      </a:r>
                      <a:endParaRPr lang="es-ES" sz="1200">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endParaRPr lang="es-ES"/>
                    </a:p>
                  </a:txBody>
                  <a:tcPr/>
                </a:tc>
                <a:tc vMerge="1">
                  <a:txBody>
                    <a:bodyPr/>
                    <a:lstStyle/>
                    <a:p>
                      <a:endParaRPr lang="es-ES"/>
                    </a:p>
                  </a:txBody>
                  <a:tcPr/>
                </a:tc>
                <a:tc vMerge="1">
                  <a:txBody>
                    <a:bodyPr/>
                    <a:lstStyle/>
                    <a:p>
                      <a:endParaRPr lang="es-ES"/>
                    </a:p>
                  </a:txBody>
                  <a:tcPr/>
                </a:tc>
                <a:tc vMerge="1">
                  <a:txBody>
                    <a:bodyPr/>
                    <a:lstStyle/>
                    <a:p>
                      <a:endParaRPr lang="es-ES"/>
                    </a:p>
                  </a:txBody>
                  <a:tcPr/>
                </a:tc>
                <a:tc vMerge="1">
                  <a:txBody>
                    <a:bodyPr/>
                    <a:lstStyle/>
                    <a:p>
                      <a:endParaRPr lang="es-ES"/>
                    </a:p>
                  </a:txBody>
                  <a:tcPr/>
                </a:tc>
                <a:tc vMerge="1">
                  <a:txBody>
                    <a:bodyPr/>
                    <a:lstStyle/>
                    <a:p>
                      <a:endParaRPr lang="es-ES"/>
                    </a:p>
                  </a:txBody>
                  <a:tcPr/>
                </a:tc>
                <a:tc vMerge="1">
                  <a:txBody>
                    <a:bodyPr/>
                    <a:lstStyle/>
                    <a:p>
                      <a:endParaRPr lang="es-ES"/>
                    </a:p>
                  </a:txBody>
                  <a:tcPr/>
                </a:tc>
                <a:tc vMerge="1">
                  <a:txBody>
                    <a:bodyPr/>
                    <a:lstStyle/>
                    <a:p>
                      <a:endParaRPr lang="es-ES"/>
                    </a:p>
                  </a:txBody>
                  <a:tcPr/>
                </a:tc>
              </a:tr>
              <a:tr h="146180">
                <a:tc>
                  <a:txBody>
                    <a:bodyPr/>
                    <a:lstStyle/>
                    <a:p>
                      <a:pPr>
                        <a:spcAft>
                          <a:spcPts val="0"/>
                        </a:spcAft>
                      </a:pPr>
                      <a:r>
                        <a:rPr lang="es-ES_tradnl" sz="700">
                          <a:latin typeface="Calibri"/>
                          <a:ea typeface="Calibri"/>
                          <a:cs typeface="Times"/>
                        </a:rPr>
                        <a:t>7</a:t>
                      </a:r>
                      <a:endParaRPr lang="es-ES" sz="1200">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endParaRPr lang="es-ES"/>
                    </a:p>
                  </a:txBody>
                  <a:tcPr/>
                </a:tc>
                <a:tc vMerge="1">
                  <a:txBody>
                    <a:bodyPr/>
                    <a:lstStyle/>
                    <a:p>
                      <a:endParaRPr lang="es-ES"/>
                    </a:p>
                  </a:txBody>
                  <a:tcPr/>
                </a:tc>
                <a:tc vMerge="1">
                  <a:txBody>
                    <a:bodyPr/>
                    <a:lstStyle/>
                    <a:p>
                      <a:endParaRPr lang="es-ES"/>
                    </a:p>
                  </a:txBody>
                  <a:tcPr/>
                </a:tc>
                <a:tc vMerge="1">
                  <a:txBody>
                    <a:bodyPr/>
                    <a:lstStyle/>
                    <a:p>
                      <a:endParaRPr lang="es-ES"/>
                    </a:p>
                  </a:txBody>
                  <a:tcPr/>
                </a:tc>
                <a:tc vMerge="1">
                  <a:txBody>
                    <a:bodyPr/>
                    <a:lstStyle/>
                    <a:p>
                      <a:endParaRPr lang="es-ES"/>
                    </a:p>
                  </a:txBody>
                  <a:tcPr/>
                </a:tc>
                <a:tc vMerge="1">
                  <a:txBody>
                    <a:bodyPr/>
                    <a:lstStyle/>
                    <a:p>
                      <a:endParaRPr lang="es-ES"/>
                    </a:p>
                  </a:txBody>
                  <a:tcPr/>
                </a:tc>
                <a:tc vMerge="1">
                  <a:txBody>
                    <a:bodyPr/>
                    <a:lstStyle/>
                    <a:p>
                      <a:endParaRPr lang="es-ES"/>
                    </a:p>
                  </a:txBody>
                  <a:tcPr/>
                </a:tc>
                <a:tc vMerge="1">
                  <a:txBody>
                    <a:bodyPr/>
                    <a:lstStyle/>
                    <a:p>
                      <a:endParaRPr lang="es-ES"/>
                    </a:p>
                  </a:txBody>
                  <a:tcPr/>
                </a:tc>
              </a:tr>
              <a:tr h="146180">
                <a:tc>
                  <a:txBody>
                    <a:bodyPr/>
                    <a:lstStyle/>
                    <a:p>
                      <a:pPr>
                        <a:spcAft>
                          <a:spcPts val="0"/>
                        </a:spcAft>
                      </a:pPr>
                      <a:r>
                        <a:rPr lang="es-ES_tradnl" sz="700">
                          <a:latin typeface="Calibri"/>
                          <a:ea typeface="Calibri"/>
                          <a:cs typeface="Times"/>
                        </a:rPr>
                        <a:t>8</a:t>
                      </a:r>
                      <a:endParaRPr lang="es-ES" sz="1200">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endParaRPr lang="es-ES"/>
                    </a:p>
                  </a:txBody>
                  <a:tcPr/>
                </a:tc>
                <a:tc vMerge="1">
                  <a:txBody>
                    <a:bodyPr/>
                    <a:lstStyle/>
                    <a:p>
                      <a:endParaRPr lang="es-ES"/>
                    </a:p>
                  </a:txBody>
                  <a:tcPr/>
                </a:tc>
                <a:tc vMerge="1">
                  <a:txBody>
                    <a:bodyPr/>
                    <a:lstStyle/>
                    <a:p>
                      <a:endParaRPr lang="es-ES"/>
                    </a:p>
                  </a:txBody>
                  <a:tcPr/>
                </a:tc>
                <a:tc vMerge="1">
                  <a:txBody>
                    <a:bodyPr/>
                    <a:lstStyle/>
                    <a:p>
                      <a:endParaRPr lang="es-ES"/>
                    </a:p>
                  </a:txBody>
                  <a:tcPr/>
                </a:tc>
                <a:tc vMerge="1">
                  <a:txBody>
                    <a:bodyPr/>
                    <a:lstStyle/>
                    <a:p>
                      <a:endParaRPr lang="es-ES"/>
                    </a:p>
                  </a:txBody>
                  <a:tcPr/>
                </a:tc>
                <a:tc vMerge="1">
                  <a:txBody>
                    <a:bodyPr/>
                    <a:lstStyle/>
                    <a:p>
                      <a:endParaRPr lang="es-ES"/>
                    </a:p>
                  </a:txBody>
                  <a:tcPr/>
                </a:tc>
                <a:tc vMerge="1">
                  <a:txBody>
                    <a:bodyPr/>
                    <a:lstStyle/>
                    <a:p>
                      <a:endParaRPr lang="es-ES"/>
                    </a:p>
                  </a:txBody>
                  <a:tcPr/>
                </a:tc>
                <a:tc vMerge="1">
                  <a:txBody>
                    <a:bodyPr/>
                    <a:lstStyle/>
                    <a:p>
                      <a:endParaRPr lang="es-ES"/>
                    </a:p>
                  </a:txBody>
                  <a:tcPr/>
                </a:tc>
              </a:tr>
              <a:tr h="146180">
                <a:tc>
                  <a:txBody>
                    <a:bodyPr/>
                    <a:lstStyle/>
                    <a:p>
                      <a:pPr>
                        <a:spcAft>
                          <a:spcPts val="0"/>
                        </a:spcAft>
                      </a:pPr>
                      <a:r>
                        <a:rPr lang="es-ES_tradnl" sz="700">
                          <a:latin typeface="Calibri"/>
                          <a:ea typeface="Calibri"/>
                          <a:cs typeface="Times"/>
                        </a:rPr>
                        <a:t>Topaketa</a:t>
                      </a:r>
                      <a:endParaRPr lang="es-ES" sz="1200">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endParaRPr lang="es-ES_tradnl" sz="700">
                        <a:latin typeface="Calibri"/>
                        <a:ea typeface="Calibri"/>
                        <a:cs typeface="Times"/>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endParaRPr lang="es-ES_tradnl" sz="700">
                        <a:latin typeface="Calibri"/>
                        <a:ea typeface="Calibri"/>
                        <a:cs typeface="Times"/>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s-ES_tradnl" sz="700">
                          <a:latin typeface="Calibri"/>
                          <a:ea typeface="Calibri"/>
                          <a:cs typeface="Times"/>
                        </a:rPr>
                        <a:t>Dantza</a:t>
                      </a:r>
                      <a:endParaRPr lang="es-ES" sz="1200">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endParaRPr lang="es-ES_tradnl" sz="700">
                        <a:latin typeface="Calibri"/>
                        <a:ea typeface="Calibri"/>
                        <a:cs typeface="Times"/>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endParaRPr lang="es-ES_tradnl" sz="700">
                        <a:latin typeface="Calibri"/>
                        <a:ea typeface="Calibri"/>
                        <a:cs typeface="Times"/>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s-ES_tradnl" sz="700">
                          <a:latin typeface="Calibri"/>
                          <a:ea typeface="Calibri"/>
                          <a:cs typeface="Times"/>
                        </a:rPr>
                        <a:t>Joko moldatuak</a:t>
                      </a:r>
                      <a:endParaRPr lang="es-ES" sz="1200">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endParaRPr lang="es-ES_tradnl" sz="700">
                        <a:latin typeface="Calibri"/>
                        <a:ea typeface="Calibri"/>
                        <a:cs typeface="Times"/>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s-ES_tradnl" sz="700" dirty="0" err="1">
                          <a:latin typeface="Calibri"/>
                          <a:ea typeface="Calibri"/>
                          <a:cs typeface="Times"/>
                        </a:rPr>
                        <a:t>Joko</a:t>
                      </a:r>
                      <a:r>
                        <a:rPr lang="es-ES_tradnl" sz="700" dirty="0">
                          <a:latin typeface="Calibri"/>
                          <a:ea typeface="Calibri"/>
                          <a:cs typeface="Times"/>
                        </a:rPr>
                        <a:t> </a:t>
                      </a:r>
                      <a:r>
                        <a:rPr lang="es-ES_tradnl" sz="700" dirty="0" err="1">
                          <a:latin typeface="Calibri"/>
                          <a:ea typeface="Calibri"/>
                          <a:cs typeface="Times"/>
                        </a:rPr>
                        <a:t>moldatuak</a:t>
                      </a:r>
                      <a:r>
                        <a:rPr lang="es-ES_tradnl" sz="700" dirty="0">
                          <a:latin typeface="Calibri"/>
                          <a:ea typeface="Calibri"/>
                          <a:cs typeface="Times"/>
                        </a:rPr>
                        <a:t>: </a:t>
                      </a:r>
                      <a:r>
                        <a:rPr lang="es-ES_tradnl" sz="700" dirty="0" err="1">
                          <a:latin typeface="Calibri"/>
                          <a:ea typeface="Calibri"/>
                          <a:cs typeface="Times"/>
                        </a:rPr>
                        <a:t>espazio</a:t>
                      </a:r>
                      <a:r>
                        <a:rPr lang="es-ES_tradnl" sz="700" dirty="0">
                          <a:latin typeface="Calibri"/>
                          <a:ea typeface="Calibri"/>
                          <a:cs typeface="Times"/>
                        </a:rPr>
                        <a:t> </a:t>
                      </a:r>
                      <a:r>
                        <a:rPr lang="es-ES_tradnl" sz="700" dirty="0" err="1">
                          <a:latin typeface="Calibri"/>
                          <a:ea typeface="Calibri"/>
                          <a:cs typeface="Times"/>
                        </a:rPr>
                        <a:t>publikoan</a:t>
                      </a:r>
                      <a:endParaRPr lang="es-ES" sz="1200" dirty="0">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45446973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3"/>
          <p:cNvSpPr>
            <a:spLocks noChangeArrowheads="1"/>
          </p:cNvSpPr>
          <p:nvPr/>
        </p:nvSpPr>
        <p:spPr bwMode="auto">
          <a:xfrm>
            <a:off x="1171894" y="307975"/>
            <a:ext cx="3355406" cy="7694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charset="0"/>
                <a:ea typeface="Arial" charset="0"/>
                <a:cs typeface="Arial" charset="0"/>
              </a:defRPr>
            </a:lvl1pPr>
            <a:lvl2pPr marL="742950" indent="-285750">
              <a:spcBef>
                <a:spcPct val="20000"/>
              </a:spcBef>
              <a:buChar char="–"/>
              <a:defRPr sz="2800">
                <a:solidFill>
                  <a:schemeClr val="tx1"/>
                </a:solidFill>
                <a:latin typeface="Arial" charset="0"/>
                <a:ea typeface="Arial" charset="0"/>
                <a:cs typeface="Arial" charset="0"/>
              </a:defRPr>
            </a:lvl2pPr>
            <a:lvl3pPr marL="1143000" indent="-228600">
              <a:spcBef>
                <a:spcPct val="20000"/>
              </a:spcBef>
              <a:buChar char="•"/>
              <a:defRPr sz="2400">
                <a:solidFill>
                  <a:schemeClr val="tx1"/>
                </a:solidFill>
                <a:latin typeface="Arial" charset="0"/>
                <a:ea typeface="Arial" charset="0"/>
                <a:cs typeface="Arial" charset="0"/>
              </a:defRPr>
            </a:lvl3pPr>
            <a:lvl4pPr marL="1600200" indent="-228600">
              <a:spcBef>
                <a:spcPct val="20000"/>
              </a:spcBef>
              <a:buChar char="–"/>
              <a:defRPr sz="2000">
                <a:solidFill>
                  <a:schemeClr val="tx1"/>
                </a:solidFill>
                <a:latin typeface="Arial" charset="0"/>
                <a:ea typeface="Arial" charset="0"/>
                <a:cs typeface="Arial" charset="0"/>
              </a:defRPr>
            </a:lvl4pPr>
            <a:lvl5pPr marL="2057400" indent="-228600">
              <a:spcBef>
                <a:spcPct val="20000"/>
              </a:spcBef>
              <a:buChar char="»"/>
              <a:defRPr sz="2000">
                <a:solidFill>
                  <a:schemeClr val="tx1"/>
                </a:solidFill>
                <a:latin typeface="Arial" charset="0"/>
                <a:ea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ea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ea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ea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ea typeface="Arial" charset="0"/>
                <a:cs typeface="Arial" charset="0"/>
              </a:defRPr>
            </a:lvl9pPr>
          </a:lstStyle>
          <a:p>
            <a:pPr eaLnBrk="1" hangingPunct="1">
              <a:spcBef>
                <a:spcPct val="0"/>
              </a:spcBef>
              <a:buFontTx/>
              <a:buNone/>
            </a:pPr>
            <a:r>
              <a:rPr lang="eu-ES" altLang="eu-ES" sz="4400" dirty="0">
                <a:solidFill>
                  <a:srgbClr val="02428A"/>
                </a:solidFill>
              </a:rPr>
              <a:t>VI. </a:t>
            </a:r>
            <a:r>
              <a:rPr lang="eu-ES" altLang="eu-ES" sz="4400" dirty="0" err="1" smtClean="0">
                <a:solidFill>
                  <a:srgbClr val="02428A"/>
                </a:solidFill>
              </a:rPr>
              <a:t>Sesiones</a:t>
            </a:r>
            <a:endParaRPr lang="es-ES" altLang="eu-ES" sz="4400" dirty="0">
              <a:solidFill>
                <a:srgbClr val="02428A"/>
              </a:solidFill>
            </a:endParaRPr>
          </a:p>
        </p:txBody>
      </p:sp>
      <p:sp>
        <p:nvSpPr>
          <p:cNvPr id="4099" name="Rectangle 4"/>
          <p:cNvSpPr>
            <a:spLocks noChangeArrowheads="1"/>
          </p:cNvSpPr>
          <p:nvPr/>
        </p:nvSpPr>
        <p:spPr bwMode="auto">
          <a:xfrm>
            <a:off x="1985011" y="2975793"/>
            <a:ext cx="6913563" cy="34655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marL="342900" indent="-342900">
              <a:lnSpc>
                <a:spcPct val="80000"/>
              </a:lnSpc>
              <a:spcBef>
                <a:spcPct val="0"/>
              </a:spcBef>
              <a:buFontTx/>
              <a:buChar char="-"/>
              <a:defRPr/>
            </a:pPr>
            <a:endParaRPr lang="es-ES" altLang="es-ES" sz="2000" dirty="0"/>
          </a:p>
          <a:p>
            <a:pPr marL="342900" indent="-342900">
              <a:lnSpc>
                <a:spcPct val="80000"/>
              </a:lnSpc>
              <a:spcBef>
                <a:spcPct val="0"/>
              </a:spcBef>
              <a:buClr>
                <a:srgbClr val="02428A"/>
              </a:buClr>
              <a:buFont typeface="Wingdings" charset="2"/>
              <a:buChar char="§"/>
              <a:defRPr/>
            </a:pPr>
            <a:r>
              <a:rPr lang="es-ES" altLang="es-ES" sz="1400" dirty="0" smtClean="0"/>
              <a:t>Cada secuencia está compuesta de 4 sesiones.</a:t>
            </a:r>
            <a:endParaRPr lang="es-ES" altLang="es-ES" sz="1400" dirty="0"/>
          </a:p>
          <a:p>
            <a:pPr marL="285750" indent="-285750" eaLnBrk="1" hangingPunct="1">
              <a:lnSpc>
                <a:spcPct val="80000"/>
              </a:lnSpc>
              <a:spcBef>
                <a:spcPct val="0"/>
              </a:spcBef>
              <a:buClr>
                <a:srgbClr val="02428A"/>
              </a:buClr>
              <a:buFont typeface="Wingdings" charset="2"/>
              <a:buChar char="§"/>
              <a:defRPr/>
            </a:pPr>
            <a:endParaRPr lang="es-ES" altLang="es-ES" sz="1400" dirty="0"/>
          </a:p>
          <a:p>
            <a:pPr marL="342900" indent="-342900">
              <a:lnSpc>
                <a:spcPct val="80000"/>
              </a:lnSpc>
              <a:spcBef>
                <a:spcPct val="0"/>
              </a:spcBef>
              <a:buClr>
                <a:srgbClr val="02428A"/>
              </a:buClr>
              <a:buFont typeface="Wingdings" charset="2"/>
              <a:buChar char="§"/>
              <a:defRPr/>
            </a:pPr>
            <a:r>
              <a:rPr lang="eu-ES" altLang="es-ES" sz="1400" dirty="0" err="1" smtClean="0"/>
              <a:t>Cada</a:t>
            </a:r>
            <a:r>
              <a:rPr lang="eu-ES" altLang="es-ES" sz="1400" dirty="0" smtClean="0"/>
              <a:t> </a:t>
            </a:r>
            <a:r>
              <a:rPr lang="eu-ES" altLang="es-ES" sz="1400" dirty="0" err="1" smtClean="0"/>
              <a:t>sesión</a:t>
            </a:r>
            <a:r>
              <a:rPr lang="eu-ES" altLang="es-ES" sz="1400" dirty="0" smtClean="0"/>
              <a:t> </a:t>
            </a:r>
            <a:r>
              <a:rPr lang="eu-ES" altLang="es-ES" sz="1400" dirty="0" err="1" smtClean="0"/>
              <a:t>durará</a:t>
            </a:r>
            <a:r>
              <a:rPr lang="eu-ES" altLang="es-ES" sz="1400" dirty="0" smtClean="0"/>
              <a:t> una </a:t>
            </a:r>
            <a:r>
              <a:rPr lang="eu-ES" altLang="es-ES" sz="1400" dirty="0" err="1" smtClean="0"/>
              <a:t>hora</a:t>
            </a:r>
            <a:r>
              <a:rPr lang="es-ES" altLang="ja-JP" sz="1400" dirty="0" smtClean="0"/>
              <a:t>.</a:t>
            </a:r>
          </a:p>
          <a:p>
            <a:pPr marL="342900" indent="-342900">
              <a:lnSpc>
                <a:spcPct val="80000"/>
              </a:lnSpc>
              <a:spcBef>
                <a:spcPct val="0"/>
              </a:spcBef>
              <a:buFontTx/>
              <a:buChar char="-"/>
              <a:defRPr/>
            </a:pPr>
            <a:endParaRPr lang="es-ES" altLang="es-ES" sz="1400" dirty="0"/>
          </a:p>
          <a:p>
            <a:pPr marL="1085850" lvl="1" indent="-342900">
              <a:lnSpc>
                <a:spcPct val="80000"/>
              </a:lnSpc>
              <a:spcBef>
                <a:spcPct val="0"/>
              </a:spcBef>
              <a:buSzPct val="100000"/>
              <a:buFont typeface="Arial" charset="0"/>
              <a:buChar char="•"/>
              <a:defRPr/>
            </a:pPr>
            <a:r>
              <a:rPr lang="es-ES" altLang="es-ES" sz="1400" dirty="0" smtClean="0"/>
              <a:t>Acciones en solitario: 4 secuencias (16 sesiones)</a:t>
            </a:r>
            <a:endParaRPr lang="es-ES" altLang="es-ES" sz="1400" dirty="0"/>
          </a:p>
          <a:p>
            <a:pPr marL="1085850" lvl="1" indent="-342900">
              <a:lnSpc>
                <a:spcPct val="80000"/>
              </a:lnSpc>
              <a:spcBef>
                <a:spcPct val="0"/>
              </a:spcBef>
              <a:buSzPct val="100000"/>
              <a:buFont typeface="Arial" charset="0"/>
              <a:buChar char="•"/>
              <a:defRPr/>
            </a:pPr>
            <a:r>
              <a:rPr lang="es-ES" altLang="es-ES" sz="1400" dirty="0" smtClean="0"/>
              <a:t>Acciones de uno contra uno: </a:t>
            </a:r>
            <a:r>
              <a:rPr lang="es-ES" altLang="es-ES" sz="1400" dirty="0"/>
              <a:t>4 </a:t>
            </a:r>
            <a:r>
              <a:rPr lang="es-ES" altLang="es-ES" sz="1400" dirty="0" smtClean="0"/>
              <a:t>secuencias (16 sesiones)</a:t>
            </a:r>
            <a:endParaRPr lang="es-ES" altLang="es-ES" sz="1400" dirty="0"/>
          </a:p>
          <a:p>
            <a:pPr marL="1085850" lvl="1" indent="-342900">
              <a:lnSpc>
                <a:spcPct val="80000"/>
              </a:lnSpc>
              <a:spcBef>
                <a:spcPct val="0"/>
              </a:spcBef>
              <a:buSzPct val="100000"/>
              <a:buFont typeface="Arial" charset="0"/>
              <a:buChar char="•"/>
              <a:defRPr/>
            </a:pPr>
            <a:r>
              <a:rPr lang="es-ES" altLang="es-ES" sz="1400" dirty="0" smtClean="0"/>
              <a:t>Acciones de colaboración: </a:t>
            </a:r>
            <a:r>
              <a:rPr lang="es-ES" altLang="es-ES" sz="1400" dirty="0"/>
              <a:t>8 </a:t>
            </a:r>
            <a:r>
              <a:rPr lang="es-ES" altLang="es-ES" sz="1400" dirty="0" smtClean="0"/>
              <a:t>secuencias (32 sesiones)</a:t>
            </a:r>
            <a:endParaRPr lang="es-ES" altLang="es-ES" sz="1400" dirty="0"/>
          </a:p>
          <a:p>
            <a:pPr marL="1085850" lvl="1" indent="-342900">
              <a:lnSpc>
                <a:spcPct val="80000"/>
              </a:lnSpc>
              <a:spcBef>
                <a:spcPct val="0"/>
              </a:spcBef>
              <a:buSzPct val="100000"/>
              <a:buFont typeface="Arial" charset="0"/>
              <a:buChar char="•"/>
              <a:defRPr/>
            </a:pPr>
            <a:r>
              <a:rPr lang="es-ES" altLang="es-ES" sz="1400" dirty="0" smtClean="0"/>
              <a:t>Acciones de oposición-colaboración: </a:t>
            </a:r>
            <a:r>
              <a:rPr lang="es-ES" altLang="es-ES" sz="1400" dirty="0"/>
              <a:t>4 </a:t>
            </a:r>
            <a:r>
              <a:rPr lang="es-ES" altLang="es-ES" sz="1400" dirty="0" smtClean="0"/>
              <a:t>secuencias (16 sesiones)</a:t>
            </a:r>
            <a:endParaRPr lang="es-ES" altLang="es-ES" sz="1400" dirty="0"/>
          </a:p>
          <a:p>
            <a:pPr marL="1085850" lvl="1" indent="-342900">
              <a:lnSpc>
                <a:spcPct val="80000"/>
              </a:lnSpc>
              <a:spcBef>
                <a:spcPct val="0"/>
              </a:spcBef>
              <a:buSzPct val="100000"/>
              <a:buFont typeface="Arial" charset="0"/>
              <a:buChar char="•"/>
              <a:defRPr/>
            </a:pPr>
            <a:r>
              <a:rPr lang="es-ES" altLang="es-ES" sz="1400" dirty="0" smtClean="0"/>
              <a:t>Acciones de incertidumbre (en espacios institucionalizados no formales) : </a:t>
            </a:r>
            <a:r>
              <a:rPr lang="es-ES" altLang="es-ES" sz="1400" dirty="0"/>
              <a:t>4 </a:t>
            </a:r>
            <a:r>
              <a:rPr lang="es-ES" altLang="es-ES" sz="1400" dirty="0" smtClean="0"/>
              <a:t>secuencias (16 sesiones)</a:t>
            </a:r>
            <a:endParaRPr lang="es-ES" altLang="es-ES" sz="1400" dirty="0"/>
          </a:p>
          <a:p>
            <a:pPr marL="1085850" lvl="1" indent="-342900">
              <a:lnSpc>
                <a:spcPct val="80000"/>
              </a:lnSpc>
              <a:spcBef>
                <a:spcPct val="0"/>
              </a:spcBef>
              <a:buSzPct val="100000"/>
              <a:buFont typeface="Arial" charset="0"/>
              <a:buChar char="•"/>
              <a:defRPr/>
            </a:pPr>
            <a:r>
              <a:rPr lang="es-ES" altLang="es-ES" sz="1400" dirty="0" smtClean="0"/>
              <a:t>Acciones de expresión artística: </a:t>
            </a:r>
            <a:r>
              <a:rPr lang="es-ES" altLang="es-ES" sz="1400" dirty="0"/>
              <a:t>4 </a:t>
            </a:r>
            <a:r>
              <a:rPr lang="es-ES" altLang="es-ES" sz="1400" dirty="0" smtClean="0"/>
              <a:t>secuencias (16 sesiones)</a:t>
            </a:r>
            <a:endParaRPr lang="es-ES" altLang="es-ES" sz="1400" dirty="0"/>
          </a:p>
          <a:p>
            <a:pPr eaLnBrk="1" hangingPunct="1">
              <a:spcBef>
                <a:spcPct val="0"/>
              </a:spcBef>
              <a:buFontTx/>
              <a:buChar char="-"/>
              <a:defRPr/>
            </a:pPr>
            <a:endParaRPr lang="eu-ES" altLang="eu-ES" sz="2000" dirty="0"/>
          </a:p>
          <a:p>
            <a:pPr eaLnBrk="1" hangingPunct="1">
              <a:spcBef>
                <a:spcPct val="0"/>
              </a:spcBef>
              <a:buFontTx/>
              <a:buNone/>
              <a:defRPr/>
            </a:pPr>
            <a:endParaRPr lang="eu-ES" altLang="eu-ES" sz="2000" dirty="0"/>
          </a:p>
          <a:p>
            <a:pPr eaLnBrk="1" hangingPunct="1">
              <a:spcBef>
                <a:spcPct val="0"/>
              </a:spcBef>
              <a:buFontTx/>
              <a:buNone/>
              <a:defRPr/>
            </a:pPr>
            <a:endParaRPr lang="eu-ES" altLang="eu-ES" sz="2000" dirty="0"/>
          </a:p>
          <a:p>
            <a:pPr eaLnBrk="1" hangingPunct="1">
              <a:spcBef>
                <a:spcPct val="0"/>
              </a:spcBef>
              <a:buFontTx/>
              <a:buNone/>
              <a:defRPr/>
            </a:pPr>
            <a:endParaRPr lang="es-ES" altLang="eu-ES" sz="2000" dirty="0"/>
          </a:p>
        </p:txBody>
      </p:sp>
      <p:pic>
        <p:nvPicPr>
          <p:cNvPr id="5" name="Irudia 4"/>
          <p:cNvPicPr>
            <a:picLocks noChangeAspect="1"/>
          </p:cNvPicPr>
          <p:nvPr/>
        </p:nvPicPr>
        <p:blipFill rotWithShape="1">
          <a:blip r:embed="rId2">
            <a:extLst>
              <a:ext uri="{28A0092B-C50C-407E-A947-70E740481C1C}">
                <a14:useLocalDpi xmlns:a14="http://schemas.microsoft.com/office/drawing/2010/main" val="0"/>
              </a:ext>
            </a:extLst>
          </a:blip>
          <a:srcRect l="4367" r="4604"/>
          <a:stretch/>
        </p:blipFill>
        <p:spPr bwMode="auto">
          <a:xfrm>
            <a:off x="0" y="5528890"/>
            <a:ext cx="12192000" cy="1329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 name="Imagen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55354" y="1077416"/>
            <a:ext cx="7543220" cy="1898377"/>
          </a:xfrm>
          <a:prstGeom prst="rect">
            <a:avLst/>
          </a:prstGeom>
        </p:spPr>
      </p:pic>
    </p:spTree>
    <p:extLst>
      <p:ext uri="{BB962C8B-B14F-4D97-AF65-F5344CB8AC3E}">
        <p14:creationId xmlns:p14="http://schemas.microsoft.com/office/powerpoint/2010/main" val="182090337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3"/>
          <p:cNvSpPr>
            <a:spLocks noChangeArrowheads="1"/>
          </p:cNvSpPr>
          <p:nvPr/>
        </p:nvSpPr>
        <p:spPr bwMode="auto">
          <a:xfrm>
            <a:off x="714694" y="643117"/>
            <a:ext cx="5356979" cy="7694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charset="0"/>
                <a:ea typeface="Arial" charset="0"/>
                <a:cs typeface="Arial" charset="0"/>
              </a:defRPr>
            </a:lvl1pPr>
            <a:lvl2pPr marL="742950" indent="-285750">
              <a:spcBef>
                <a:spcPct val="20000"/>
              </a:spcBef>
              <a:buChar char="–"/>
              <a:defRPr sz="2800">
                <a:solidFill>
                  <a:schemeClr val="tx1"/>
                </a:solidFill>
                <a:latin typeface="Arial" charset="0"/>
                <a:ea typeface="Arial" charset="0"/>
                <a:cs typeface="Arial" charset="0"/>
              </a:defRPr>
            </a:lvl2pPr>
            <a:lvl3pPr marL="1143000" indent="-228600">
              <a:spcBef>
                <a:spcPct val="20000"/>
              </a:spcBef>
              <a:buChar char="•"/>
              <a:defRPr sz="2400">
                <a:solidFill>
                  <a:schemeClr val="tx1"/>
                </a:solidFill>
                <a:latin typeface="Arial" charset="0"/>
                <a:ea typeface="Arial" charset="0"/>
                <a:cs typeface="Arial" charset="0"/>
              </a:defRPr>
            </a:lvl3pPr>
            <a:lvl4pPr marL="1600200" indent="-228600">
              <a:spcBef>
                <a:spcPct val="20000"/>
              </a:spcBef>
              <a:buChar char="–"/>
              <a:defRPr sz="2000">
                <a:solidFill>
                  <a:schemeClr val="tx1"/>
                </a:solidFill>
                <a:latin typeface="Arial" charset="0"/>
                <a:ea typeface="Arial" charset="0"/>
                <a:cs typeface="Arial" charset="0"/>
              </a:defRPr>
            </a:lvl4pPr>
            <a:lvl5pPr marL="2057400" indent="-228600">
              <a:spcBef>
                <a:spcPct val="20000"/>
              </a:spcBef>
              <a:buChar char="»"/>
              <a:defRPr sz="2000">
                <a:solidFill>
                  <a:schemeClr val="tx1"/>
                </a:solidFill>
                <a:latin typeface="Arial" charset="0"/>
                <a:ea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ea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ea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ea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ea typeface="Arial" charset="0"/>
                <a:cs typeface="Arial" charset="0"/>
              </a:defRPr>
            </a:lvl9pPr>
          </a:lstStyle>
          <a:p>
            <a:pPr eaLnBrk="1" hangingPunct="1">
              <a:spcBef>
                <a:spcPct val="0"/>
              </a:spcBef>
              <a:buFontTx/>
              <a:buNone/>
            </a:pPr>
            <a:r>
              <a:rPr lang="eu-ES" altLang="eu-ES" sz="4400" dirty="0">
                <a:solidFill>
                  <a:srgbClr val="02428A"/>
                </a:solidFill>
              </a:rPr>
              <a:t>VII. </a:t>
            </a:r>
            <a:r>
              <a:rPr lang="eu-ES" altLang="eu-ES" sz="4400" dirty="0" err="1" smtClean="0">
                <a:solidFill>
                  <a:srgbClr val="02428A"/>
                </a:solidFill>
              </a:rPr>
              <a:t>Tened</a:t>
            </a:r>
            <a:r>
              <a:rPr lang="eu-ES" altLang="eu-ES" sz="4400" dirty="0" smtClean="0">
                <a:solidFill>
                  <a:srgbClr val="02428A"/>
                </a:solidFill>
              </a:rPr>
              <a:t> </a:t>
            </a:r>
            <a:r>
              <a:rPr lang="eu-ES" altLang="eu-ES" sz="4400" dirty="0" err="1" smtClean="0">
                <a:solidFill>
                  <a:srgbClr val="02428A"/>
                </a:solidFill>
              </a:rPr>
              <a:t>en</a:t>
            </a:r>
            <a:r>
              <a:rPr lang="eu-ES" altLang="eu-ES" sz="4400" dirty="0" smtClean="0">
                <a:solidFill>
                  <a:srgbClr val="02428A"/>
                </a:solidFill>
              </a:rPr>
              <a:t> </a:t>
            </a:r>
            <a:r>
              <a:rPr lang="eu-ES" altLang="eu-ES" sz="4400" dirty="0" err="1" smtClean="0">
                <a:solidFill>
                  <a:srgbClr val="02428A"/>
                </a:solidFill>
              </a:rPr>
              <a:t>cuenta</a:t>
            </a:r>
            <a:endParaRPr lang="es-ES" altLang="eu-ES" sz="4400" dirty="0">
              <a:solidFill>
                <a:srgbClr val="02428A"/>
              </a:solidFill>
            </a:endParaRPr>
          </a:p>
        </p:txBody>
      </p:sp>
      <p:sp>
        <p:nvSpPr>
          <p:cNvPr id="4099" name="Rectangle 4"/>
          <p:cNvSpPr>
            <a:spLocks noChangeArrowheads="1"/>
          </p:cNvSpPr>
          <p:nvPr/>
        </p:nvSpPr>
        <p:spPr bwMode="auto">
          <a:xfrm>
            <a:off x="486094" y="1586810"/>
            <a:ext cx="5975665" cy="39703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marL="342900" indent="-342900">
              <a:lnSpc>
                <a:spcPct val="80000"/>
              </a:lnSpc>
              <a:spcBef>
                <a:spcPct val="0"/>
              </a:spcBef>
              <a:buFontTx/>
              <a:buChar char="-"/>
              <a:defRPr/>
            </a:pPr>
            <a:endParaRPr lang="es-ES" altLang="es-ES" sz="2000" dirty="0"/>
          </a:p>
          <a:p>
            <a:pPr lvl="2" algn="just" eaLnBrk="1" hangingPunct="1">
              <a:lnSpc>
                <a:spcPct val="80000"/>
              </a:lnSpc>
              <a:spcBef>
                <a:spcPct val="0"/>
              </a:spcBef>
              <a:buClr>
                <a:srgbClr val="02428A"/>
              </a:buClr>
              <a:buSzPct val="100000"/>
              <a:buFont typeface="Wingdings" panose="05000000000000000000" pitchFamily="2" charset="2"/>
              <a:buChar char="§"/>
              <a:defRPr/>
            </a:pPr>
            <a:r>
              <a:rPr lang="es-ES" sz="1400" dirty="0" smtClean="0"/>
              <a:t>Estructura de las sesiones: momento de encuentro, momento de construcción del conocimiento, momento de despedida. </a:t>
            </a:r>
            <a:endParaRPr lang="es-ES" sz="1400" dirty="0"/>
          </a:p>
          <a:p>
            <a:pPr lvl="2" algn="just" eaLnBrk="1" hangingPunct="1">
              <a:lnSpc>
                <a:spcPct val="80000"/>
              </a:lnSpc>
              <a:spcBef>
                <a:spcPct val="0"/>
              </a:spcBef>
              <a:buClr>
                <a:srgbClr val="02428A"/>
              </a:buClr>
              <a:buSzPct val="100000"/>
              <a:buFont typeface="Wingdings" panose="05000000000000000000" pitchFamily="2" charset="2"/>
              <a:buChar char="§"/>
              <a:defRPr/>
            </a:pPr>
            <a:endParaRPr lang="es-ES" sz="1400" dirty="0"/>
          </a:p>
          <a:p>
            <a:pPr lvl="2" algn="just" eaLnBrk="1" hangingPunct="1">
              <a:lnSpc>
                <a:spcPct val="80000"/>
              </a:lnSpc>
              <a:spcBef>
                <a:spcPct val="0"/>
              </a:spcBef>
              <a:buClr>
                <a:srgbClr val="02428A"/>
              </a:buClr>
              <a:buSzPct val="100000"/>
              <a:buFont typeface="Wingdings" panose="05000000000000000000" pitchFamily="2" charset="2"/>
              <a:buChar char="§"/>
              <a:defRPr/>
            </a:pPr>
            <a:r>
              <a:rPr lang="es-ES" sz="1400" dirty="0" smtClean="0"/>
              <a:t>Juegos: en solitario, en parejas o tríos, en grupos pequeños o grandes. </a:t>
            </a:r>
            <a:endParaRPr lang="es-ES" sz="1400" dirty="0"/>
          </a:p>
          <a:p>
            <a:pPr lvl="2" algn="just" eaLnBrk="1" hangingPunct="1">
              <a:lnSpc>
                <a:spcPct val="80000"/>
              </a:lnSpc>
              <a:spcBef>
                <a:spcPct val="0"/>
              </a:spcBef>
              <a:buClr>
                <a:srgbClr val="02428A"/>
              </a:buClr>
              <a:buSzPct val="100000"/>
              <a:buFont typeface="Wingdings" panose="05000000000000000000" pitchFamily="2" charset="2"/>
              <a:buChar char="§"/>
              <a:defRPr/>
            </a:pPr>
            <a:endParaRPr lang="es-ES" sz="1400" dirty="0"/>
          </a:p>
          <a:p>
            <a:pPr lvl="2" algn="just" eaLnBrk="1" hangingPunct="1">
              <a:lnSpc>
                <a:spcPct val="80000"/>
              </a:lnSpc>
              <a:spcBef>
                <a:spcPct val="0"/>
              </a:spcBef>
              <a:buClr>
                <a:srgbClr val="02428A"/>
              </a:buClr>
              <a:buSzPct val="100000"/>
              <a:buFont typeface="Wingdings" panose="05000000000000000000" pitchFamily="2" charset="2"/>
              <a:buChar char="§"/>
              <a:defRPr/>
            </a:pPr>
            <a:r>
              <a:rPr lang="es-ES" sz="1400" dirty="0" smtClean="0"/>
              <a:t>Se utilizarán metodologías más libres. </a:t>
            </a:r>
            <a:endParaRPr lang="es-ES" sz="1400" dirty="0"/>
          </a:p>
          <a:p>
            <a:pPr lvl="2" algn="just" eaLnBrk="1" hangingPunct="1">
              <a:lnSpc>
                <a:spcPct val="80000"/>
              </a:lnSpc>
              <a:spcBef>
                <a:spcPct val="0"/>
              </a:spcBef>
              <a:buClr>
                <a:srgbClr val="02428A"/>
              </a:buClr>
              <a:buSzPct val="100000"/>
              <a:buNone/>
              <a:defRPr/>
            </a:pPr>
            <a:endParaRPr lang="es-ES" altLang="es-ES" sz="1400" dirty="0"/>
          </a:p>
          <a:p>
            <a:pPr lvl="2" algn="just" eaLnBrk="1" hangingPunct="1">
              <a:lnSpc>
                <a:spcPct val="80000"/>
              </a:lnSpc>
              <a:spcBef>
                <a:spcPct val="0"/>
              </a:spcBef>
              <a:buClr>
                <a:srgbClr val="02428A"/>
              </a:buClr>
              <a:buSzPct val="100000"/>
              <a:buFont typeface="Wingdings" panose="05000000000000000000" pitchFamily="2" charset="2"/>
              <a:buChar char="§"/>
              <a:defRPr/>
            </a:pPr>
            <a:r>
              <a:rPr lang="es-ES" altLang="es-ES" sz="1400" dirty="0" smtClean="0"/>
              <a:t>Encuentros: familiares y generacionales. </a:t>
            </a:r>
            <a:endParaRPr lang="es-ES" altLang="es-ES" sz="1400" dirty="0"/>
          </a:p>
          <a:p>
            <a:pPr lvl="2" algn="just" eaLnBrk="1" hangingPunct="1">
              <a:lnSpc>
                <a:spcPct val="80000"/>
              </a:lnSpc>
              <a:spcBef>
                <a:spcPct val="0"/>
              </a:spcBef>
              <a:buClr>
                <a:srgbClr val="02428A"/>
              </a:buClr>
              <a:buSzPct val="100000"/>
              <a:buFont typeface="Wingdings" panose="05000000000000000000" pitchFamily="2" charset="2"/>
              <a:buChar char="§"/>
              <a:defRPr/>
            </a:pPr>
            <a:endParaRPr lang="es-ES" altLang="es-ES" sz="1400" dirty="0"/>
          </a:p>
          <a:p>
            <a:pPr lvl="2" algn="just" eaLnBrk="1" hangingPunct="1">
              <a:lnSpc>
                <a:spcPct val="80000"/>
              </a:lnSpc>
              <a:spcBef>
                <a:spcPct val="0"/>
              </a:spcBef>
              <a:buClr>
                <a:srgbClr val="02428A"/>
              </a:buClr>
              <a:buSzPct val="100000"/>
              <a:buFont typeface="Wingdings" panose="05000000000000000000" pitchFamily="2" charset="2"/>
              <a:buChar char="§"/>
              <a:defRPr/>
            </a:pPr>
            <a:r>
              <a:rPr lang="es-ES" altLang="es-ES" sz="1400" dirty="0" smtClean="0"/>
              <a:t>Usar el espacio público. El pueblo vivo. Las ciudades son también un espacio apropiado para el desarrollo de niños y niñas. </a:t>
            </a:r>
            <a:endParaRPr lang="es-ES" altLang="es-ES" sz="1400" dirty="0"/>
          </a:p>
          <a:p>
            <a:pPr marL="914400" lvl="2" indent="0" algn="just">
              <a:lnSpc>
                <a:spcPct val="80000"/>
              </a:lnSpc>
              <a:spcBef>
                <a:spcPct val="0"/>
              </a:spcBef>
              <a:buSzPct val="45000"/>
              <a:buNone/>
              <a:defRPr/>
            </a:pPr>
            <a:endParaRPr lang="es-ES" altLang="es-ES" sz="1400" dirty="0"/>
          </a:p>
          <a:p>
            <a:pPr lvl="2" algn="just" eaLnBrk="1" hangingPunct="1">
              <a:spcBef>
                <a:spcPct val="0"/>
              </a:spcBef>
              <a:buSzPct val="45000"/>
              <a:buFont typeface="Wingdings" panose="05000000000000000000" pitchFamily="2" charset="2"/>
              <a:buChar char="§"/>
              <a:defRPr/>
            </a:pPr>
            <a:endParaRPr lang="eu-ES" altLang="eu-ES" sz="1400" dirty="0"/>
          </a:p>
          <a:p>
            <a:pPr lvl="2" algn="just" eaLnBrk="1" hangingPunct="1">
              <a:spcBef>
                <a:spcPct val="0"/>
              </a:spcBef>
              <a:buSzPct val="45000"/>
              <a:buFont typeface="Wingdings" panose="05000000000000000000" pitchFamily="2" charset="2"/>
              <a:buChar char="§"/>
              <a:defRPr/>
            </a:pPr>
            <a:endParaRPr lang="eu-ES" altLang="eu-ES" sz="1400" dirty="0"/>
          </a:p>
          <a:p>
            <a:pPr eaLnBrk="1" hangingPunct="1">
              <a:spcBef>
                <a:spcPct val="0"/>
              </a:spcBef>
              <a:buFontTx/>
              <a:buNone/>
              <a:defRPr/>
            </a:pPr>
            <a:endParaRPr lang="eu-ES" altLang="eu-ES" sz="2000" dirty="0"/>
          </a:p>
          <a:p>
            <a:pPr eaLnBrk="1" hangingPunct="1">
              <a:spcBef>
                <a:spcPct val="0"/>
              </a:spcBef>
              <a:buFontTx/>
              <a:buNone/>
              <a:defRPr/>
            </a:pPr>
            <a:endParaRPr lang="es-ES" altLang="eu-ES" sz="2000" dirty="0"/>
          </a:p>
        </p:txBody>
      </p:sp>
      <p:pic>
        <p:nvPicPr>
          <p:cNvPr id="5" name="Irudia 4"/>
          <p:cNvPicPr>
            <a:picLocks noChangeAspect="1"/>
          </p:cNvPicPr>
          <p:nvPr/>
        </p:nvPicPr>
        <p:blipFill rotWithShape="1">
          <a:blip r:embed="rId2">
            <a:extLst>
              <a:ext uri="{28A0092B-C50C-407E-A947-70E740481C1C}">
                <a14:useLocalDpi xmlns:a14="http://schemas.microsoft.com/office/drawing/2010/main" val="0"/>
              </a:ext>
            </a:extLst>
          </a:blip>
          <a:srcRect l="4367" r="4604"/>
          <a:stretch/>
        </p:blipFill>
        <p:spPr bwMode="auto">
          <a:xfrm>
            <a:off x="0" y="5528890"/>
            <a:ext cx="12192000" cy="1329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Imagen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071360" y="1766977"/>
            <a:ext cx="5120640" cy="2844800"/>
          </a:xfrm>
          <a:prstGeom prst="rect">
            <a:avLst/>
          </a:prstGeom>
        </p:spPr>
      </p:pic>
    </p:spTree>
    <p:extLst>
      <p:ext uri="{BB962C8B-B14F-4D97-AF65-F5344CB8AC3E}">
        <p14:creationId xmlns:p14="http://schemas.microsoft.com/office/powerpoint/2010/main" val="133620649"/>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9" name="Rectangle 4"/>
          <p:cNvSpPr>
            <a:spLocks noChangeArrowheads="1"/>
          </p:cNvSpPr>
          <p:nvPr/>
        </p:nvSpPr>
        <p:spPr bwMode="auto">
          <a:xfrm>
            <a:off x="2495551" y="1557339"/>
            <a:ext cx="6913563" cy="1520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charset="0"/>
                <a:ea typeface="Arial" charset="0"/>
                <a:cs typeface="Arial" charset="0"/>
              </a:defRPr>
            </a:lvl1pPr>
            <a:lvl2pPr marL="742950">
              <a:spcBef>
                <a:spcPct val="20000"/>
              </a:spcBef>
              <a:buChar char="–"/>
              <a:defRPr sz="2800">
                <a:solidFill>
                  <a:schemeClr val="tx1"/>
                </a:solidFill>
                <a:latin typeface="Arial" charset="0"/>
                <a:ea typeface="Arial" charset="0"/>
                <a:cs typeface="Arial" charset="0"/>
              </a:defRPr>
            </a:lvl2pPr>
            <a:lvl3pPr marL="1143000" indent="-228600">
              <a:spcBef>
                <a:spcPct val="20000"/>
              </a:spcBef>
              <a:buChar char="•"/>
              <a:defRPr sz="2400">
                <a:solidFill>
                  <a:schemeClr val="tx1"/>
                </a:solidFill>
                <a:latin typeface="Arial" charset="0"/>
                <a:ea typeface="Arial" charset="0"/>
                <a:cs typeface="Arial" charset="0"/>
              </a:defRPr>
            </a:lvl3pPr>
            <a:lvl4pPr marL="1600200" indent="-228600">
              <a:spcBef>
                <a:spcPct val="20000"/>
              </a:spcBef>
              <a:buChar char="–"/>
              <a:defRPr sz="2000">
                <a:solidFill>
                  <a:schemeClr val="tx1"/>
                </a:solidFill>
                <a:latin typeface="Arial" charset="0"/>
                <a:ea typeface="Arial" charset="0"/>
                <a:cs typeface="Arial" charset="0"/>
              </a:defRPr>
            </a:lvl4pPr>
            <a:lvl5pPr marL="2057400" indent="-228600">
              <a:spcBef>
                <a:spcPct val="20000"/>
              </a:spcBef>
              <a:buChar char="»"/>
              <a:defRPr sz="2000">
                <a:solidFill>
                  <a:schemeClr val="tx1"/>
                </a:solidFill>
                <a:latin typeface="Arial" charset="0"/>
                <a:ea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ea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ea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ea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ea typeface="Arial" charset="0"/>
                <a:cs typeface="Arial" charset="0"/>
              </a:defRPr>
            </a:lvl9pPr>
          </a:lstStyle>
          <a:p>
            <a:pPr lvl="1" eaLnBrk="1" hangingPunct="1">
              <a:lnSpc>
                <a:spcPct val="80000"/>
              </a:lnSpc>
              <a:spcBef>
                <a:spcPct val="0"/>
              </a:spcBef>
              <a:buFontTx/>
              <a:buNone/>
            </a:pPr>
            <a:endParaRPr lang="es-ES" altLang="es-ES" sz="1600" dirty="0"/>
          </a:p>
          <a:p>
            <a:pPr eaLnBrk="1" hangingPunct="1">
              <a:spcBef>
                <a:spcPct val="0"/>
              </a:spcBef>
              <a:buFontTx/>
              <a:buChar char="-"/>
            </a:pPr>
            <a:endParaRPr lang="eu-ES" altLang="eu-ES" sz="2000" dirty="0"/>
          </a:p>
          <a:p>
            <a:pPr eaLnBrk="1" hangingPunct="1">
              <a:spcBef>
                <a:spcPct val="0"/>
              </a:spcBef>
              <a:buFontTx/>
              <a:buNone/>
            </a:pPr>
            <a:endParaRPr lang="eu-ES" altLang="eu-ES" sz="2000" dirty="0"/>
          </a:p>
          <a:p>
            <a:pPr eaLnBrk="1" hangingPunct="1">
              <a:spcBef>
                <a:spcPct val="0"/>
              </a:spcBef>
              <a:buFontTx/>
              <a:buNone/>
            </a:pPr>
            <a:endParaRPr lang="eu-ES" altLang="eu-ES" sz="2000" dirty="0"/>
          </a:p>
          <a:p>
            <a:pPr eaLnBrk="1" hangingPunct="1">
              <a:spcBef>
                <a:spcPct val="0"/>
              </a:spcBef>
              <a:buFontTx/>
              <a:buNone/>
            </a:pPr>
            <a:endParaRPr lang="es-ES" altLang="eu-ES" sz="2000" dirty="0"/>
          </a:p>
        </p:txBody>
      </p:sp>
      <p:pic>
        <p:nvPicPr>
          <p:cNvPr id="6" name="Irudia 4"/>
          <p:cNvPicPr>
            <a:picLocks noChangeAspect="1"/>
          </p:cNvPicPr>
          <p:nvPr/>
        </p:nvPicPr>
        <p:blipFill rotWithShape="1">
          <a:blip r:embed="rId2">
            <a:extLst>
              <a:ext uri="{28A0092B-C50C-407E-A947-70E740481C1C}">
                <a14:useLocalDpi xmlns:a14="http://schemas.microsoft.com/office/drawing/2010/main" val="0"/>
              </a:ext>
            </a:extLst>
          </a:blip>
          <a:srcRect l="4367" r="4604"/>
          <a:stretch/>
        </p:blipFill>
        <p:spPr bwMode="auto">
          <a:xfrm>
            <a:off x="0" y="5528890"/>
            <a:ext cx="12192000" cy="1329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Rectangle 3"/>
          <p:cNvSpPr>
            <a:spLocks noChangeArrowheads="1"/>
          </p:cNvSpPr>
          <p:nvPr/>
        </p:nvSpPr>
        <p:spPr bwMode="auto">
          <a:xfrm>
            <a:off x="770353" y="889608"/>
            <a:ext cx="4609852" cy="7694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charset="0"/>
                <a:ea typeface="Arial" charset="0"/>
                <a:cs typeface="Arial" charset="0"/>
              </a:defRPr>
            </a:lvl1pPr>
            <a:lvl2pPr marL="742950" indent="-285750">
              <a:spcBef>
                <a:spcPct val="20000"/>
              </a:spcBef>
              <a:buChar char="–"/>
              <a:defRPr sz="2800">
                <a:solidFill>
                  <a:schemeClr val="tx1"/>
                </a:solidFill>
                <a:latin typeface="Arial" charset="0"/>
                <a:ea typeface="Arial" charset="0"/>
                <a:cs typeface="Arial" charset="0"/>
              </a:defRPr>
            </a:lvl2pPr>
            <a:lvl3pPr marL="1143000" indent="-228600">
              <a:spcBef>
                <a:spcPct val="20000"/>
              </a:spcBef>
              <a:buChar char="•"/>
              <a:defRPr sz="2400">
                <a:solidFill>
                  <a:schemeClr val="tx1"/>
                </a:solidFill>
                <a:latin typeface="Arial" charset="0"/>
                <a:ea typeface="Arial" charset="0"/>
                <a:cs typeface="Arial" charset="0"/>
              </a:defRPr>
            </a:lvl3pPr>
            <a:lvl4pPr marL="1600200" indent="-228600">
              <a:spcBef>
                <a:spcPct val="20000"/>
              </a:spcBef>
              <a:buChar char="–"/>
              <a:defRPr sz="2000">
                <a:solidFill>
                  <a:schemeClr val="tx1"/>
                </a:solidFill>
                <a:latin typeface="Arial" charset="0"/>
                <a:ea typeface="Arial" charset="0"/>
                <a:cs typeface="Arial" charset="0"/>
              </a:defRPr>
            </a:lvl4pPr>
            <a:lvl5pPr marL="2057400" indent="-228600">
              <a:spcBef>
                <a:spcPct val="20000"/>
              </a:spcBef>
              <a:buChar char="»"/>
              <a:defRPr sz="2000">
                <a:solidFill>
                  <a:schemeClr val="tx1"/>
                </a:solidFill>
                <a:latin typeface="Arial" charset="0"/>
                <a:ea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ea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ea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ea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ea typeface="Arial" charset="0"/>
                <a:cs typeface="Arial" charset="0"/>
              </a:defRPr>
            </a:lvl9pPr>
          </a:lstStyle>
          <a:p>
            <a:pPr eaLnBrk="1" hangingPunct="1">
              <a:spcBef>
                <a:spcPct val="0"/>
              </a:spcBef>
              <a:buFontTx/>
              <a:buNone/>
            </a:pPr>
            <a:r>
              <a:rPr lang="eu-ES" altLang="eu-ES" sz="4400" dirty="0">
                <a:solidFill>
                  <a:srgbClr val="02428A"/>
                </a:solidFill>
              </a:rPr>
              <a:t>VII. </a:t>
            </a:r>
            <a:r>
              <a:rPr lang="eu-ES" altLang="eu-ES" sz="4400" dirty="0" smtClean="0">
                <a:solidFill>
                  <a:srgbClr val="02428A"/>
                </a:solidFill>
              </a:rPr>
              <a:t>Para </a:t>
            </a:r>
            <a:r>
              <a:rPr lang="eu-ES" altLang="eu-ES" sz="4400" dirty="0" err="1" smtClean="0">
                <a:solidFill>
                  <a:srgbClr val="02428A"/>
                </a:solidFill>
              </a:rPr>
              <a:t>finalizar</a:t>
            </a:r>
            <a:r>
              <a:rPr lang="eu-ES" altLang="eu-ES" sz="4400" dirty="0" smtClean="0">
                <a:solidFill>
                  <a:srgbClr val="02428A"/>
                </a:solidFill>
              </a:rPr>
              <a:t>.</a:t>
            </a:r>
            <a:endParaRPr lang="es-ES" altLang="eu-ES" sz="4400" dirty="0">
              <a:solidFill>
                <a:srgbClr val="02428A"/>
              </a:solidFill>
            </a:endParaRPr>
          </a:p>
        </p:txBody>
      </p:sp>
      <p:sp>
        <p:nvSpPr>
          <p:cNvPr id="9" name="Rectangle 4"/>
          <p:cNvSpPr>
            <a:spLocks noChangeArrowheads="1"/>
          </p:cNvSpPr>
          <p:nvPr/>
        </p:nvSpPr>
        <p:spPr bwMode="auto">
          <a:xfrm>
            <a:off x="714694" y="1992325"/>
            <a:ext cx="10542365" cy="31208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marL="342900" indent="-342900">
              <a:lnSpc>
                <a:spcPct val="80000"/>
              </a:lnSpc>
              <a:spcBef>
                <a:spcPct val="0"/>
              </a:spcBef>
              <a:buFontTx/>
              <a:buChar char="-"/>
              <a:defRPr/>
            </a:pPr>
            <a:endParaRPr lang="es-ES" altLang="es-ES" sz="2400" dirty="0"/>
          </a:p>
          <a:p>
            <a:pPr lvl="2" algn="just" eaLnBrk="1" hangingPunct="1">
              <a:lnSpc>
                <a:spcPct val="80000"/>
              </a:lnSpc>
              <a:spcBef>
                <a:spcPct val="0"/>
              </a:spcBef>
              <a:buClr>
                <a:srgbClr val="02428A"/>
              </a:buClr>
              <a:buSzPct val="100000"/>
              <a:buFont typeface="Wingdings" panose="05000000000000000000" pitchFamily="2" charset="2"/>
              <a:buChar char="§"/>
              <a:defRPr/>
            </a:pPr>
            <a:r>
              <a:rPr lang="es-ES" altLang="es-ES" sz="1600" dirty="0" smtClean="0"/>
              <a:t>Todos los contenidos del proyecto están en nuestra web:</a:t>
            </a:r>
          </a:p>
          <a:p>
            <a:pPr lvl="2" algn="just" eaLnBrk="1" hangingPunct="1">
              <a:lnSpc>
                <a:spcPct val="80000"/>
              </a:lnSpc>
              <a:spcBef>
                <a:spcPct val="0"/>
              </a:spcBef>
              <a:buClr>
                <a:srgbClr val="02428A"/>
              </a:buClr>
              <a:buSzPct val="100000"/>
              <a:buFont typeface="Wingdings" panose="05000000000000000000" pitchFamily="2" charset="2"/>
              <a:buChar char="§"/>
              <a:defRPr/>
            </a:pPr>
            <a:endParaRPr lang="es-ES" altLang="es-ES" sz="1600" dirty="0"/>
          </a:p>
          <a:p>
            <a:pPr marL="1257300" lvl="2" indent="-342900" algn="just" eaLnBrk="1" hangingPunct="1">
              <a:lnSpc>
                <a:spcPct val="80000"/>
              </a:lnSpc>
              <a:spcBef>
                <a:spcPct val="0"/>
              </a:spcBef>
              <a:buClr>
                <a:srgbClr val="02428A"/>
              </a:buClr>
              <a:buSzPct val="100000"/>
              <a:buFont typeface="+mj-lt"/>
              <a:buAutoNum type="arabicPeriod"/>
              <a:defRPr/>
            </a:pPr>
            <a:r>
              <a:rPr lang="es-ES" altLang="es-ES" sz="1600" dirty="0" smtClean="0"/>
              <a:t>TABLA, con la secuencia didáctica. Si hacéis clic en cada cuadro, podéis ver las secuencias una a una.</a:t>
            </a:r>
          </a:p>
          <a:p>
            <a:pPr marL="1257300" lvl="2" indent="-342900" algn="just" eaLnBrk="1" hangingPunct="1">
              <a:lnSpc>
                <a:spcPct val="80000"/>
              </a:lnSpc>
              <a:spcBef>
                <a:spcPct val="0"/>
              </a:spcBef>
              <a:buClr>
                <a:srgbClr val="02428A"/>
              </a:buClr>
              <a:buSzPct val="100000"/>
              <a:buFont typeface="+mj-lt"/>
              <a:buAutoNum type="arabicPeriod"/>
              <a:defRPr/>
            </a:pPr>
            <a:endParaRPr lang="es-ES" altLang="es-ES" sz="1600" dirty="0" smtClean="0"/>
          </a:p>
          <a:p>
            <a:pPr marL="1257300" lvl="2" indent="-342900" algn="just" eaLnBrk="1" hangingPunct="1">
              <a:lnSpc>
                <a:spcPct val="80000"/>
              </a:lnSpc>
              <a:spcBef>
                <a:spcPct val="0"/>
              </a:spcBef>
              <a:buClr>
                <a:srgbClr val="02428A"/>
              </a:buClr>
              <a:buSzPct val="100000"/>
              <a:buFont typeface="+mj-lt"/>
              <a:buAutoNum type="arabicPeriod"/>
              <a:defRPr/>
            </a:pPr>
            <a:r>
              <a:rPr lang="es-ES" altLang="es-ES" sz="1600" dirty="0" smtClean="0"/>
              <a:t>GUÍA,  para entender el proyecto.</a:t>
            </a:r>
          </a:p>
          <a:p>
            <a:pPr marL="1257300" lvl="2" indent="-342900" algn="just" eaLnBrk="1" hangingPunct="1">
              <a:lnSpc>
                <a:spcPct val="80000"/>
              </a:lnSpc>
              <a:spcBef>
                <a:spcPct val="0"/>
              </a:spcBef>
              <a:buClr>
                <a:srgbClr val="02428A"/>
              </a:buClr>
              <a:buSzPct val="100000"/>
              <a:buFont typeface="+mj-lt"/>
              <a:buAutoNum type="arabicPeriod"/>
              <a:defRPr/>
            </a:pPr>
            <a:endParaRPr lang="es-ES" altLang="es-ES" sz="1600" dirty="0" smtClean="0"/>
          </a:p>
          <a:p>
            <a:pPr marL="1257300" lvl="2" indent="-342900" algn="just" eaLnBrk="1" hangingPunct="1">
              <a:lnSpc>
                <a:spcPct val="80000"/>
              </a:lnSpc>
              <a:spcBef>
                <a:spcPct val="0"/>
              </a:spcBef>
              <a:buClr>
                <a:srgbClr val="02428A"/>
              </a:buClr>
              <a:buSzPct val="100000"/>
              <a:buFont typeface="+mj-lt"/>
              <a:buAutoNum type="arabicPeriod"/>
              <a:defRPr/>
            </a:pPr>
            <a:r>
              <a:rPr lang="es-ES" altLang="es-ES" sz="1600" dirty="0" smtClean="0"/>
              <a:t>PROGRAMACIÓN COMPLETA (</a:t>
            </a:r>
            <a:r>
              <a:rPr lang="es-ES" altLang="es-ES" sz="1600" dirty="0" err="1" smtClean="0"/>
              <a:t>pdf</a:t>
            </a:r>
            <a:r>
              <a:rPr lang="es-ES" altLang="es-ES" sz="1600" dirty="0" smtClean="0"/>
              <a:t> de 295 páginas).</a:t>
            </a:r>
          </a:p>
          <a:p>
            <a:pPr marL="1257300" lvl="2" indent="-342900" algn="just" eaLnBrk="1" hangingPunct="1">
              <a:lnSpc>
                <a:spcPct val="80000"/>
              </a:lnSpc>
              <a:spcBef>
                <a:spcPct val="0"/>
              </a:spcBef>
              <a:buClr>
                <a:srgbClr val="02428A"/>
              </a:buClr>
              <a:buSzPct val="100000"/>
              <a:buFont typeface="+mj-lt"/>
              <a:buAutoNum type="arabicPeriod"/>
              <a:defRPr/>
            </a:pPr>
            <a:endParaRPr lang="es-ES" altLang="es-ES" sz="1600" dirty="0"/>
          </a:p>
          <a:p>
            <a:pPr marL="1257300" lvl="2" indent="-342900" algn="just" eaLnBrk="1" hangingPunct="1">
              <a:lnSpc>
                <a:spcPct val="80000"/>
              </a:lnSpc>
              <a:spcBef>
                <a:spcPct val="0"/>
              </a:spcBef>
              <a:buClr>
                <a:srgbClr val="02428A"/>
              </a:buClr>
              <a:buSzPct val="100000"/>
              <a:buFont typeface="+mj-lt"/>
              <a:buAutoNum type="arabicPeriod"/>
              <a:defRPr/>
            </a:pPr>
            <a:r>
              <a:rPr lang="es-ES" altLang="es-ES" sz="1600" dirty="0" smtClean="0"/>
              <a:t>Esta misma </a:t>
            </a:r>
            <a:r>
              <a:rPr lang="es-ES" altLang="es-ES" sz="1600" dirty="0" smtClean="0"/>
              <a:t>PRESENTACIÓN</a:t>
            </a:r>
            <a:r>
              <a:rPr lang="es-ES" altLang="es-ES" sz="1600" dirty="0" smtClean="0"/>
              <a:t>.</a:t>
            </a:r>
          </a:p>
          <a:p>
            <a:pPr marL="1257300" lvl="2" indent="-342900" algn="just" eaLnBrk="1" hangingPunct="1">
              <a:lnSpc>
                <a:spcPct val="80000"/>
              </a:lnSpc>
              <a:spcBef>
                <a:spcPct val="0"/>
              </a:spcBef>
              <a:buClr>
                <a:srgbClr val="02428A"/>
              </a:buClr>
              <a:buSzPct val="100000"/>
              <a:buFont typeface="+mj-lt"/>
              <a:buAutoNum type="arabicPeriod"/>
              <a:defRPr/>
            </a:pPr>
            <a:endParaRPr lang="es-ES" altLang="es-ES" sz="1600" dirty="0" smtClean="0"/>
          </a:p>
          <a:p>
            <a:pPr lvl="2" algn="just" eaLnBrk="1" hangingPunct="1">
              <a:lnSpc>
                <a:spcPct val="80000"/>
              </a:lnSpc>
              <a:spcBef>
                <a:spcPct val="0"/>
              </a:spcBef>
              <a:buClr>
                <a:srgbClr val="02428A"/>
              </a:buClr>
              <a:buSzPct val="100000"/>
              <a:buFont typeface="Wingdings" panose="05000000000000000000" pitchFamily="2" charset="2"/>
              <a:buChar char="§"/>
              <a:defRPr/>
            </a:pPr>
            <a:endParaRPr lang="es-ES" altLang="es-ES" sz="1600" dirty="0"/>
          </a:p>
          <a:p>
            <a:pPr eaLnBrk="1" hangingPunct="1">
              <a:spcBef>
                <a:spcPct val="0"/>
              </a:spcBef>
              <a:buFontTx/>
              <a:buNone/>
              <a:defRPr/>
            </a:pPr>
            <a:endParaRPr lang="es-ES" altLang="eu-ES" sz="2400" dirty="0"/>
          </a:p>
        </p:txBody>
      </p:sp>
    </p:spTree>
    <p:extLst>
      <p:ext uri="{BB962C8B-B14F-4D97-AF65-F5344CB8AC3E}">
        <p14:creationId xmlns:p14="http://schemas.microsoft.com/office/powerpoint/2010/main" val="164183662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4" name="Irudia 4"/>
          <p:cNvPicPr>
            <a:picLocks noChangeAspect="1"/>
          </p:cNvPicPr>
          <p:nvPr/>
        </p:nvPicPr>
        <p:blipFill rotWithShape="1">
          <a:blip r:embed="rId2">
            <a:extLst>
              <a:ext uri="{28A0092B-C50C-407E-A947-70E740481C1C}">
                <a14:useLocalDpi xmlns:a14="http://schemas.microsoft.com/office/drawing/2010/main" val="0"/>
              </a:ext>
            </a:extLst>
          </a:blip>
          <a:srcRect l="4367" r="4604"/>
          <a:stretch/>
        </p:blipFill>
        <p:spPr bwMode="auto">
          <a:xfrm>
            <a:off x="0" y="5528890"/>
            <a:ext cx="12192000" cy="1329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6 Imagen" descr="firma digitalerako logoa.jpg"/>
          <p:cNvPicPr>
            <a:picLocks noChangeAspect="1"/>
          </p:cNvPicPr>
          <p:nvPr/>
        </p:nvPicPr>
        <p:blipFill>
          <a:blip r:embed="rId3"/>
          <a:stretch>
            <a:fillRect/>
          </a:stretch>
        </p:blipFill>
        <p:spPr>
          <a:xfrm>
            <a:off x="4795283" y="2354048"/>
            <a:ext cx="2445489" cy="1760752"/>
          </a:xfrm>
          <a:prstGeom prst="rect">
            <a:avLst/>
          </a:prstGeom>
        </p:spPr>
      </p:pic>
      <p:sp>
        <p:nvSpPr>
          <p:cNvPr id="8" name="7 CuadroTexto"/>
          <p:cNvSpPr txBox="1"/>
          <p:nvPr/>
        </p:nvSpPr>
        <p:spPr>
          <a:xfrm>
            <a:off x="2339439" y="1186704"/>
            <a:ext cx="7386452" cy="769441"/>
          </a:xfrm>
          <a:prstGeom prst="rect">
            <a:avLst/>
          </a:prstGeom>
          <a:noFill/>
        </p:spPr>
        <p:txBody>
          <a:bodyPr wrap="square" rtlCol="0">
            <a:spAutoFit/>
          </a:bodyPr>
          <a:lstStyle/>
          <a:p>
            <a:r>
              <a:rPr lang="es-ES" altLang="es-ES" sz="4400" dirty="0" smtClean="0">
                <a:solidFill>
                  <a:srgbClr val="02428A"/>
                </a:solidFill>
                <a:latin typeface="Arial" charset="0"/>
                <a:ea typeface="Arial" charset="0"/>
                <a:cs typeface="Arial" charset="0"/>
              </a:rPr>
              <a:t>Secretaría técnica</a:t>
            </a:r>
            <a:r>
              <a:rPr lang="es-ES" sz="2000" dirty="0" smtClean="0"/>
              <a:t>: </a:t>
            </a:r>
            <a:endParaRPr lang="es-ES" sz="2000" dirty="0"/>
          </a:p>
        </p:txBody>
      </p:sp>
    </p:spTree>
    <p:extLst>
      <p:ext uri="{BB962C8B-B14F-4D97-AF65-F5344CB8AC3E}">
        <p14:creationId xmlns:p14="http://schemas.microsoft.com/office/powerpoint/2010/main" val="187239460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p:cNvPicPr>
            <a:picLocks noChangeAspect="1"/>
          </p:cNvPicPr>
          <p:nvPr/>
        </p:nvPicPr>
        <p:blipFill rotWithShape="1">
          <a:blip r:embed="rId2">
            <a:extLst>
              <a:ext uri="{28A0092B-C50C-407E-A947-70E740481C1C}">
                <a14:useLocalDpi xmlns:a14="http://schemas.microsoft.com/office/drawing/2010/main" val="0"/>
              </a:ext>
            </a:extLst>
          </a:blip>
          <a:srcRect r="11707"/>
          <a:stretch/>
        </p:blipFill>
        <p:spPr>
          <a:xfrm>
            <a:off x="7193280" y="1715929"/>
            <a:ext cx="4792981" cy="3616085"/>
          </a:xfrm>
          <a:prstGeom prst="rect">
            <a:avLst/>
          </a:prstGeom>
        </p:spPr>
      </p:pic>
      <p:sp>
        <p:nvSpPr>
          <p:cNvPr id="5122" name="Text Box 5"/>
          <p:cNvSpPr txBox="1">
            <a:spLocks noChangeArrowheads="1"/>
          </p:cNvSpPr>
          <p:nvPr/>
        </p:nvSpPr>
        <p:spPr bwMode="auto">
          <a:xfrm>
            <a:off x="1136332" y="749612"/>
            <a:ext cx="4692332" cy="7694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charset="0"/>
                <a:ea typeface="Arial" charset="0"/>
                <a:cs typeface="Arial" charset="0"/>
              </a:defRPr>
            </a:lvl1pPr>
            <a:lvl2pPr marL="742950" indent="-285750">
              <a:spcBef>
                <a:spcPct val="20000"/>
              </a:spcBef>
              <a:buChar char="–"/>
              <a:defRPr sz="2800">
                <a:solidFill>
                  <a:schemeClr val="tx1"/>
                </a:solidFill>
                <a:latin typeface="Arial" charset="0"/>
                <a:ea typeface="Arial" charset="0"/>
                <a:cs typeface="Arial" charset="0"/>
              </a:defRPr>
            </a:lvl2pPr>
            <a:lvl3pPr marL="1143000" indent="-228600">
              <a:spcBef>
                <a:spcPct val="20000"/>
              </a:spcBef>
              <a:buChar char="•"/>
              <a:defRPr sz="2400">
                <a:solidFill>
                  <a:schemeClr val="tx1"/>
                </a:solidFill>
                <a:latin typeface="Arial" charset="0"/>
                <a:ea typeface="Arial" charset="0"/>
                <a:cs typeface="Arial" charset="0"/>
              </a:defRPr>
            </a:lvl3pPr>
            <a:lvl4pPr marL="1600200" indent="-228600">
              <a:spcBef>
                <a:spcPct val="20000"/>
              </a:spcBef>
              <a:buChar char="–"/>
              <a:defRPr sz="2000">
                <a:solidFill>
                  <a:schemeClr val="tx1"/>
                </a:solidFill>
                <a:latin typeface="Arial" charset="0"/>
                <a:ea typeface="Arial" charset="0"/>
                <a:cs typeface="Arial" charset="0"/>
              </a:defRPr>
            </a:lvl4pPr>
            <a:lvl5pPr marL="2057400" indent="-228600">
              <a:spcBef>
                <a:spcPct val="20000"/>
              </a:spcBef>
              <a:buChar char="»"/>
              <a:defRPr sz="2000">
                <a:solidFill>
                  <a:schemeClr val="tx1"/>
                </a:solidFill>
                <a:latin typeface="Arial" charset="0"/>
                <a:ea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ea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ea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ea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ea typeface="Arial" charset="0"/>
                <a:cs typeface="Arial" charset="0"/>
              </a:defRPr>
            </a:lvl9pPr>
          </a:lstStyle>
          <a:p>
            <a:pPr eaLnBrk="1" hangingPunct="1">
              <a:spcBef>
                <a:spcPct val="50000"/>
              </a:spcBef>
              <a:buFontTx/>
              <a:buNone/>
            </a:pPr>
            <a:r>
              <a:rPr lang="eu-ES" altLang="eu-ES" sz="4400" dirty="0">
                <a:solidFill>
                  <a:srgbClr val="02428A"/>
                </a:solidFill>
              </a:rPr>
              <a:t>I. </a:t>
            </a:r>
            <a:r>
              <a:rPr lang="eu-ES" altLang="eu-ES" sz="4400" dirty="0" err="1" smtClean="0">
                <a:solidFill>
                  <a:srgbClr val="02428A"/>
                </a:solidFill>
              </a:rPr>
              <a:t>Objetivos</a:t>
            </a:r>
            <a:endParaRPr lang="es-ES" altLang="eu-ES" sz="4400" dirty="0">
              <a:solidFill>
                <a:srgbClr val="02428A"/>
              </a:solidFill>
            </a:endParaRPr>
          </a:p>
        </p:txBody>
      </p:sp>
      <p:sp>
        <p:nvSpPr>
          <p:cNvPr id="5123" name="Text Box 6"/>
          <p:cNvSpPr txBox="1">
            <a:spLocks noChangeArrowheads="1"/>
          </p:cNvSpPr>
          <p:nvPr/>
        </p:nvSpPr>
        <p:spPr bwMode="auto">
          <a:xfrm>
            <a:off x="1653541" y="1727077"/>
            <a:ext cx="5052059" cy="37548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charset="0"/>
                <a:ea typeface="Arial" charset="0"/>
                <a:cs typeface="Arial" charset="0"/>
              </a:defRPr>
            </a:lvl1pPr>
            <a:lvl2pPr marL="742950" indent="-285750">
              <a:spcBef>
                <a:spcPct val="20000"/>
              </a:spcBef>
              <a:buChar char="–"/>
              <a:defRPr sz="2800">
                <a:solidFill>
                  <a:schemeClr val="tx1"/>
                </a:solidFill>
                <a:latin typeface="Arial" charset="0"/>
                <a:ea typeface="Arial" charset="0"/>
                <a:cs typeface="Arial" charset="0"/>
              </a:defRPr>
            </a:lvl2pPr>
            <a:lvl3pPr marL="1143000" indent="-228600">
              <a:spcBef>
                <a:spcPct val="20000"/>
              </a:spcBef>
              <a:buChar char="•"/>
              <a:defRPr sz="2400">
                <a:solidFill>
                  <a:schemeClr val="tx1"/>
                </a:solidFill>
                <a:latin typeface="Arial" charset="0"/>
                <a:ea typeface="Arial" charset="0"/>
                <a:cs typeface="Arial" charset="0"/>
              </a:defRPr>
            </a:lvl3pPr>
            <a:lvl4pPr marL="1600200" indent="-228600">
              <a:spcBef>
                <a:spcPct val="20000"/>
              </a:spcBef>
              <a:buChar char="–"/>
              <a:defRPr sz="2000">
                <a:solidFill>
                  <a:schemeClr val="tx1"/>
                </a:solidFill>
                <a:latin typeface="Arial" charset="0"/>
                <a:ea typeface="Arial" charset="0"/>
                <a:cs typeface="Arial" charset="0"/>
              </a:defRPr>
            </a:lvl4pPr>
            <a:lvl5pPr marL="2057400" indent="-228600">
              <a:spcBef>
                <a:spcPct val="20000"/>
              </a:spcBef>
              <a:buChar char="»"/>
              <a:defRPr sz="2000">
                <a:solidFill>
                  <a:schemeClr val="tx1"/>
                </a:solidFill>
                <a:latin typeface="Arial" charset="0"/>
                <a:ea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ea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ea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ea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ea typeface="Arial" charset="0"/>
                <a:cs typeface="Arial" charset="0"/>
              </a:defRPr>
            </a:lvl9pPr>
          </a:lstStyle>
          <a:p>
            <a:pPr eaLnBrk="1" hangingPunct="1">
              <a:spcBef>
                <a:spcPct val="0"/>
              </a:spcBef>
              <a:buFontTx/>
              <a:buNone/>
            </a:pPr>
            <a:r>
              <a:rPr lang="es-ES" altLang="es-ES" sz="1400" dirty="0" smtClean="0"/>
              <a:t>Intervenir en la educación de quienes serán la ciudadanía del futuro para que impulsen el desarrollo social desde la perspectiva de género, participación, espíritu crítico…  </a:t>
            </a:r>
            <a:endParaRPr lang="es-ES" altLang="es-ES" sz="1400" dirty="0"/>
          </a:p>
          <a:p>
            <a:pPr eaLnBrk="1" hangingPunct="1">
              <a:spcBef>
                <a:spcPct val="0"/>
              </a:spcBef>
              <a:buFontTx/>
              <a:buNone/>
            </a:pPr>
            <a:endParaRPr lang="es-ES" altLang="es-ES" sz="1400" dirty="0"/>
          </a:p>
          <a:p>
            <a:pPr lvl="1" eaLnBrk="1" hangingPunct="1">
              <a:spcBef>
                <a:spcPct val="0"/>
              </a:spcBef>
              <a:buClr>
                <a:srgbClr val="02428A"/>
              </a:buClr>
              <a:buFont typeface="Wingdings" charset="2"/>
              <a:buChar char="§"/>
            </a:pPr>
            <a:r>
              <a:rPr lang="es-ES" altLang="es-ES" sz="1400" dirty="0" smtClean="0"/>
              <a:t>Impulsar el desarrollo integral de niños y niñas: desarrollo cognitivo, motor y socio-afectivo. </a:t>
            </a:r>
          </a:p>
          <a:p>
            <a:pPr lvl="1" eaLnBrk="1" hangingPunct="1">
              <a:spcBef>
                <a:spcPct val="0"/>
              </a:spcBef>
              <a:buClr>
                <a:srgbClr val="02428A"/>
              </a:buClr>
              <a:buFont typeface="Wingdings" charset="2"/>
              <a:buChar char="§"/>
            </a:pPr>
            <a:endParaRPr lang="es-ES" altLang="es-ES" sz="1400" dirty="0"/>
          </a:p>
          <a:p>
            <a:pPr lvl="1">
              <a:spcBef>
                <a:spcPct val="0"/>
              </a:spcBef>
              <a:buClr>
                <a:srgbClr val="02428A"/>
              </a:buClr>
              <a:buFont typeface="Wingdings" charset="2"/>
              <a:buChar char="§"/>
            </a:pPr>
            <a:r>
              <a:rPr lang="es-ES" altLang="es-ES" sz="1400" dirty="0" smtClean="0"/>
              <a:t>Educación en valores: responder a la diversidad (interculturalidad, paridad, diversidad funcional).</a:t>
            </a:r>
          </a:p>
          <a:p>
            <a:pPr lvl="1">
              <a:spcBef>
                <a:spcPct val="0"/>
              </a:spcBef>
              <a:buClr>
                <a:srgbClr val="02428A"/>
              </a:buClr>
              <a:buFont typeface="Wingdings" charset="2"/>
              <a:buChar char="§"/>
            </a:pPr>
            <a:endParaRPr lang="es-ES" altLang="es-ES" sz="1400" dirty="0"/>
          </a:p>
          <a:p>
            <a:pPr lvl="1">
              <a:spcBef>
                <a:spcPct val="0"/>
              </a:spcBef>
              <a:buClr>
                <a:srgbClr val="02428A"/>
              </a:buClr>
              <a:buFont typeface="Wingdings" charset="2"/>
              <a:buChar char="§"/>
            </a:pPr>
            <a:r>
              <a:rPr lang="es-ES_tradnl" altLang="es-ES" sz="1400" dirty="0" smtClean="0"/>
              <a:t>Disponer de una herramienta para la normalización el euskera. </a:t>
            </a:r>
          </a:p>
          <a:p>
            <a:pPr lvl="1">
              <a:spcBef>
                <a:spcPct val="0"/>
              </a:spcBef>
              <a:buClr>
                <a:srgbClr val="02428A"/>
              </a:buClr>
              <a:buFont typeface="Wingdings" charset="2"/>
              <a:buChar char="§"/>
            </a:pPr>
            <a:endParaRPr lang="es-ES" altLang="es-ES" sz="1400" dirty="0"/>
          </a:p>
          <a:p>
            <a:pPr lvl="1">
              <a:spcBef>
                <a:spcPct val="0"/>
              </a:spcBef>
              <a:buClr>
                <a:srgbClr val="02428A"/>
              </a:buClr>
              <a:buFont typeface="Wingdings" charset="2"/>
              <a:buChar char="§"/>
            </a:pPr>
            <a:r>
              <a:rPr lang="es-ES" altLang="es-ES" sz="1400" dirty="0" smtClean="0"/>
              <a:t>Preparar al alumnado para las siguientes etapas de Deporte Escolar . </a:t>
            </a:r>
            <a:endParaRPr lang="es-ES" altLang="es-ES" sz="1400" dirty="0"/>
          </a:p>
          <a:p>
            <a:pPr eaLnBrk="1" hangingPunct="1">
              <a:spcBef>
                <a:spcPct val="0"/>
              </a:spcBef>
              <a:buFontTx/>
              <a:buNone/>
            </a:pPr>
            <a:endParaRPr lang="eu-ES" altLang="eu-ES" sz="1400" dirty="0"/>
          </a:p>
          <a:p>
            <a:pPr eaLnBrk="1" hangingPunct="1">
              <a:spcBef>
                <a:spcPct val="0"/>
              </a:spcBef>
              <a:buFontTx/>
              <a:buNone/>
            </a:pPr>
            <a:endParaRPr lang="eu-ES" altLang="eu-ES" sz="1400" dirty="0"/>
          </a:p>
        </p:txBody>
      </p:sp>
      <p:pic>
        <p:nvPicPr>
          <p:cNvPr id="5124" name="Irudia 4"/>
          <p:cNvPicPr>
            <a:picLocks noChangeAspect="1"/>
          </p:cNvPicPr>
          <p:nvPr/>
        </p:nvPicPr>
        <p:blipFill rotWithShape="1">
          <a:blip r:embed="rId3">
            <a:extLst>
              <a:ext uri="{28A0092B-C50C-407E-A947-70E740481C1C}">
                <a14:useLocalDpi xmlns:a14="http://schemas.microsoft.com/office/drawing/2010/main" val="0"/>
              </a:ext>
            </a:extLst>
          </a:blip>
          <a:srcRect l="4367" r="4604"/>
          <a:stretch/>
        </p:blipFill>
        <p:spPr bwMode="auto">
          <a:xfrm>
            <a:off x="0" y="5528890"/>
            <a:ext cx="12192000" cy="1329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87239460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ext Box 5"/>
          <p:cNvSpPr txBox="1">
            <a:spLocks noChangeArrowheads="1"/>
          </p:cNvSpPr>
          <p:nvPr/>
        </p:nvSpPr>
        <p:spPr bwMode="auto">
          <a:xfrm>
            <a:off x="831532" y="712471"/>
            <a:ext cx="5264467" cy="7694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charset="0"/>
                <a:ea typeface="Arial" charset="0"/>
                <a:cs typeface="Arial" charset="0"/>
              </a:defRPr>
            </a:lvl1pPr>
            <a:lvl2pPr marL="742950" indent="-285750">
              <a:spcBef>
                <a:spcPct val="20000"/>
              </a:spcBef>
              <a:buChar char="–"/>
              <a:defRPr sz="2800">
                <a:solidFill>
                  <a:schemeClr val="tx1"/>
                </a:solidFill>
                <a:latin typeface="Arial" charset="0"/>
                <a:ea typeface="Arial" charset="0"/>
                <a:cs typeface="Arial" charset="0"/>
              </a:defRPr>
            </a:lvl2pPr>
            <a:lvl3pPr marL="1143000" indent="-228600">
              <a:spcBef>
                <a:spcPct val="20000"/>
              </a:spcBef>
              <a:buChar char="•"/>
              <a:defRPr sz="2400">
                <a:solidFill>
                  <a:schemeClr val="tx1"/>
                </a:solidFill>
                <a:latin typeface="Arial" charset="0"/>
                <a:ea typeface="Arial" charset="0"/>
                <a:cs typeface="Arial" charset="0"/>
              </a:defRPr>
            </a:lvl3pPr>
            <a:lvl4pPr marL="1600200" indent="-228600">
              <a:spcBef>
                <a:spcPct val="20000"/>
              </a:spcBef>
              <a:buChar char="–"/>
              <a:defRPr sz="2000">
                <a:solidFill>
                  <a:schemeClr val="tx1"/>
                </a:solidFill>
                <a:latin typeface="Arial" charset="0"/>
                <a:ea typeface="Arial" charset="0"/>
                <a:cs typeface="Arial" charset="0"/>
              </a:defRPr>
            </a:lvl4pPr>
            <a:lvl5pPr marL="2057400" indent="-228600">
              <a:spcBef>
                <a:spcPct val="20000"/>
              </a:spcBef>
              <a:buChar char="»"/>
              <a:defRPr sz="2000">
                <a:solidFill>
                  <a:schemeClr val="tx1"/>
                </a:solidFill>
                <a:latin typeface="Arial" charset="0"/>
                <a:ea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ea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ea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ea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ea typeface="Arial" charset="0"/>
                <a:cs typeface="Arial" charset="0"/>
              </a:defRPr>
            </a:lvl9pPr>
          </a:lstStyle>
          <a:p>
            <a:pPr eaLnBrk="1" hangingPunct="1">
              <a:spcBef>
                <a:spcPct val="50000"/>
              </a:spcBef>
              <a:buFontTx/>
              <a:buNone/>
            </a:pPr>
            <a:r>
              <a:rPr lang="eu-ES" altLang="eu-ES" sz="4400" dirty="0">
                <a:solidFill>
                  <a:srgbClr val="02428A"/>
                </a:solidFill>
              </a:rPr>
              <a:t>II. </a:t>
            </a:r>
            <a:r>
              <a:rPr lang="eu-ES" altLang="eu-ES" sz="4400" dirty="0" err="1" smtClean="0">
                <a:solidFill>
                  <a:srgbClr val="02428A"/>
                </a:solidFill>
              </a:rPr>
              <a:t>Características</a:t>
            </a:r>
            <a:endParaRPr lang="es-ES" altLang="eu-ES" sz="4400" dirty="0">
              <a:solidFill>
                <a:srgbClr val="02428A"/>
              </a:solidFill>
            </a:endParaRPr>
          </a:p>
        </p:txBody>
      </p:sp>
      <p:sp>
        <p:nvSpPr>
          <p:cNvPr id="6147" name="Text Box 6"/>
          <p:cNvSpPr txBox="1">
            <a:spLocks noChangeArrowheads="1"/>
          </p:cNvSpPr>
          <p:nvPr/>
        </p:nvSpPr>
        <p:spPr bwMode="auto">
          <a:xfrm>
            <a:off x="1235034" y="1707198"/>
            <a:ext cx="7422239" cy="22467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charset="0"/>
                <a:ea typeface="Arial" charset="0"/>
                <a:cs typeface="Arial" charset="0"/>
              </a:defRPr>
            </a:lvl1pPr>
            <a:lvl2pPr marL="742950" indent="-285750">
              <a:spcBef>
                <a:spcPct val="20000"/>
              </a:spcBef>
              <a:buChar char="–"/>
              <a:defRPr sz="2800">
                <a:solidFill>
                  <a:schemeClr val="tx1"/>
                </a:solidFill>
                <a:latin typeface="Arial" charset="0"/>
                <a:ea typeface="Arial" charset="0"/>
                <a:cs typeface="Arial" charset="0"/>
              </a:defRPr>
            </a:lvl2pPr>
            <a:lvl3pPr marL="1143000" indent="-228600">
              <a:spcBef>
                <a:spcPct val="20000"/>
              </a:spcBef>
              <a:buChar char="•"/>
              <a:defRPr sz="2400">
                <a:solidFill>
                  <a:schemeClr val="tx1"/>
                </a:solidFill>
                <a:latin typeface="Arial" charset="0"/>
                <a:ea typeface="Arial" charset="0"/>
                <a:cs typeface="Arial" charset="0"/>
              </a:defRPr>
            </a:lvl3pPr>
            <a:lvl4pPr marL="1600200" indent="-228600">
              <a:spcBef>
                <a:spcPct val="20000"/>
              </a:spcBef>
              <a:buChar char="–"/>
              <a:defRPr sz="2000">
                <a:solidFill>
                  <a:schemeClr val="tx1"/>
                </a:solidFill>
                <a:latin typeface="Arial" charset="0"/>
                <a:ea typeface="Arial" charset="0"/>
                <a:cs typeface="Arial" charset="0"/>
              </a:defRPr>
            </a:lvl4pPr>
            <a:lvl5pPr marL="2057400" indent="-228600">
              <a:spcBef>
                <a:spcPct val="20000"/>
              </a:spcBef>
              <a:buChar char="»"/>
              <a:defRPr sz="2000">
                <a:solidFill>
                  <a:schemeClr val="tx1"/>
                </a:solidFill>
                <a:latin typeface="Arial" charset="0"/>
                <a:ea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ea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ea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ea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ea typeface="Arial" charset="0"/>
                <a:cs typeface="Arial" charset="0"/>
              </a:defRPr>
            </a:lvl9pPr>
          </a:lstStyle>
          <a:p>
            <a:pPr marL="285750" indent="-285750" algn="just" eaLnBrk="1" hangingPunct="1">
              <a:buClr>
                <a:srgbClr val="02428A"/>
              </a:buClr>
              <a:buFont typeface="Wingdings" charset="2"/>
              <a:buChar char="§"/>
            </a:pPr>
            <a:r>
              <a:rPr lang="es-ES" altLang="es-ES" sz="1400" dirty="0" smtClean="0"/>
              <a:t>Hay situaciones de competitividad, pero no hay competición. </a:t>
            </a:r>
            <a:endParaRPr lang="es-ES" altLang="es-ES" sz="1400" dirty="0"/>
          </a:p>
          <a:p>
            <a:pPr marL="285750" indent="-285750" algn="just" eaLnBrk="1" hangingPunct="1">
              <a:buClr>
                <a:srgbClr val="02428A"/>
              </a:buClr>
              <a:buFont typeface="Wingdings" charset="2"/>
              <a:buChar char="§"/>
            </a:pPr>
            <a:r>
              <a:rPr lang="es-ES_tradnl" altLang="es-ES" sz="1400" dirty="0" smtClean="0"/>
              <a:t>El juego como soporte.</a:t>
            </a:r>
            <a:endParaRPr lang="es-ES_tradnl" altLang="es-ES" sz="1400" dirty="0"/>
          </a:p>
          <a:p>
            <a:pPr marL="285750" indent="-285750" algn="just" eaLnBrk="1" hangingPunct="1">
              <a:buClr>
                <a:srgbClr val="02428A"/>
              </a:buClr>
              <a:buFont typeface="Wingdings" charset="2"/>
              <a:buChar char="§"/>
            </a:pPr>
            <a:r>
              <a:rPr lang="es-ES_tradnl" altLang="es-ES" sz="1400" dirty="0" smtClean="0"/>
              <a:t>Dar a conocer la cultura vasca.</a:t>
            </a:r>
            <a:endParaRPr lang="es-ES_tradnl" altLang="es-ES" sz="1400" dirty="0"/>
          </a:p>
          <a:p>
            <a:pPr marL="285750" indent="-285750" algn="just" eaLnBrk="1" hangingPunct="1">
              <a:buClr>
                <a:srgbClr val="02428A"/>
              </a:buClr>
              <a:buFont typeface="Wingdings" charset="2"/>
              <a:buChar char="§"/>
            </a:pPr>
            <a:r>
              <a:rPr lang="es-ES" altLang="es-ES" sz="1400" dirty="0" smtClean="0"/>
              <a:t>Reforzar la adherencia a la actividad física (motivación).</a:t>
            </a:r>
            <a:endParaRPr lang="es-ES" altLang="es-ES" sz="1400" dirty="0"/>
          </a:p>
          <a:p>
            <a:pPr marL="285750" indent="-285750" algn="just" eaLnBrk="1" hangingPunct="1">
              <a:buClr>
                <a:srgbClr val="02428A"/>
              </a:buClr>
              <a:buFont typeface="Wingdings" charset="2"/>
              <a:buChar char="§"/>
            </a:pPr>
            <a:r>
              <a:rPr lang="es-ES" altLang="es-ES" sz="1400" dirty="0" smtClean="0"/>
              <a:t>Sentar las bases de la educación en valores.</a:t>
            </a:r>
            <a:endParaRPr lang="es-ES" altLang="es-ES" sz="1400" dirty="0"/>
          </a:p>
          <a:p>
            <a:pPr marL="285750" indent="-285750" algn="just" eaLnBrk="1" hangingPunct="1">
              <a:buClr>
                <a:srgbClr val="02428A"/>
              </a:buClr>
              <a:buFont typeface="Wingdings" charset="2"/>
              <a:buChar char="§"/>
            </a:pPr>
            <a:r>
              <a:rPr lang="es-ES" altLang="es-ES" sz="1400" dirty="0" smtClean="0"/>
              <a:t>Empoderamiento del desarrollo motor de las niñas.</a:t>
            </a:r>
            <a:endParaRPr lang="es-ES" altLang="es-ES" sz="1400" dirty="0"/>
          </a:p>
          <a:p>
            <a:pPr lvl="1" algn="just" eaLnBrk="1" hangingPunct="1">
              <a:spcBef>
                <a:spcPct val="0"/>
              </a:spcBef>
            </a:pPr>
            <a:endParaRPr lang="es-ES" altLang="es-ES" sz="1400" dirty="0"/>
          </a:p>
          <a:p>
            <a:pPr eaLnBrk="1" hangingPunct="1">
              <a:spcBef>
                <a:spcPct val="0"/>
              </a:spcBef>
              <a:buFontTx/>
              <a:buNone/>
            </a:pPr>
            <a:endParaRPr lang="eu-ES" altLang="eu-ES" sz="1400" dirty="0"/>
          </a:p>
          <a:p>
            <a:pPr eaLnBrk="1" hangingPunct="1">
              <a:spcBef>
                <a:spcPct val="0"/>
              </a:spcBef>
              <a:buFontTx/>
              <a:buNone/>
            </a:pPr>
            <a:endParaRPr lang="eu-ES" altLang="eu-ES" sz="1400" dirty="0"/>
          </a:p>
        </p:txBody>
      </p:sp>
      <p:pic>
        <p:nvPicPr>
          <p:cNvPr id="5" name="Irudia 4"/>
          <p:cNvPicPr>
            <a:picLocks noChangeAspect="1"/>
          </p:cNvPicPr>
          <p:nvPr/>
        </p:nvPicPr>
        <p:blipFill rotWithShape="1">
          <a:blip r:embed="rId2">
            <a:extLst>
              <a:ext uri="{28A0092B-C50C-407E-A947-70E740481C1C}">
                <a14:useLocalDpi xmlns:a14="http://schemas.microsoft.com/office/drawing/2010/main" val="0"/>
              </a:ext>
            </a:extLst>
          </a:blip>
          <a:srcRect l="4367" r="4604"/>
          <a:stretch/>
        </p:blipFill>
        <p:spPr bwMode="auto">
          <a:xfrm>
            <a:off x="0" y="5528890"/>
            <a:ext cx="12192000" cy="1329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Imagen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859469" y="1226820"/>
            <a:ext cx="5271571" cy="3514380"/>
          </a:xfrm>
          <a:prstGeom prst="ellipse">
            <a:avLst/>
          </a:prstGeom>
          <a:ln>
            <a:noFill/>
          </a:ln>
          <a:effectLst>
            <a:softEdge rad="112500"/>
          </a:effectLst>
        </p:spPr>
      </p:pic>
    </p:spTree>
    <p:extLst>
      <p:ext uri="{BB962C8B-B14F-4D97-AF65-F5344CB8AC3E}">
        <p14:creationId xmlns:p14="http://schemas.microsoft.com/office/powerpoint/2010/main" val="11067906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ext Box 5"/>
          <p:cNvSpPr txBox="1">
            <a:spLocks noChangeArrowheads="1"/>
          </p:cNvSpPr>
          <p:nvPr/>
        </p:nvSpPr>
        <p:spPr bwMode="auto">
          <a:xfrm>
            <a:off x="656888" y="184617"/>
            <a:ext cx="6265862" cy="7694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charset="0"/>
                <a:ea typeface="Arial" charset="0"/>
                <a:cs typeface="Arial" charset="0"/>
              </a:defRPr>
            </a:lvl1pPr>
            <a:lvl2pPr marL="742950" indent="-285750">
              <a:spcBef>
                <a:spcPct val="20000"/>
              </a:spcBef>
              <a:buChar char="–"/>
              <a:defRPr sz="2800">
                <a:solidFill>
                  <a:schemeClr val="tx1"/>
                </a:solidFill>
                <a:latin typeface="Arial" charset="0"/>
                <a:ea typeface="Arial" charset="0"/>
                <a:cs typeface="Arial" charset="0"/>
              </a:defRPr>
            </a:lvl2pPr>
            <a:lvl3pPr marL="1143000" indent="-228600">
              <a:spcBef>
                <a:spcPct val="20000"/>
              </a:spcBef>
              <a:buChar char="•"/>
              <a:defRPr sz="2400">
                <a:solidFill>
                  <a:schemeClr val="tx1"/>
                </a:solidFill>
                <a:latin typeface="Arial" charset="0"/>
                <a:ea typeface="Arial" charset="0"/>
                <a:cs typeface="Arial" charset="0"/>
              </a:defRPr>
            </a:lvl3pPr>
            <a:lvl4pPr marL="1600200" indent="-228600">
              <a:spcBef>
                <a:spcPct val="20000"/>
              </a:spcBef>
              <a:buChar char="–"/>
              <a:defRPr sz="2000">
                <a:solidFill>
                  <a:schemeClr val="tx1"/>
                </a:solidFill>
                <a:latin typeface="Arial" charset="0"/>
                <a:ea typeface="Arial" charset="0"/>
                <a:cs typeface="Arial" charset="0"/>
              </a:defRPr>
            </a:lvl4pPr>
            <a:lvl5pPr marL="2057400" indent="-228600">
              <a:spcBef>
                <a:spcPct val="20000"/>
              </a:spcBef>
              <a:buChar char="»"/>
              <a:defRPr sz="2000">
                <a:solidFill>
                  <a:schemeClr val="tx1"/>
                </a:solidFill>
                <a:latin typeface="Arial" charset="0"/>
                <a:ea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ea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ea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ea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ea typeface="Arial" charset="0"/>
                <a:cs typeface="Arial" charset="0"/>
              </a:defRPr>
            </a:lvl9pPr>
          </a:lstStyle>
          <a:p>
            <a:pPr eaLnBrk="1" hangingPunct="1">
              <a:spcBef>
                <a:spcPct val="50000"/>
              </a:spcBef>
              <a:buFontTx/>
              <a:buNone/>
            </a:pPr>
            <a:r>
              <a:rPr lang="eu-ES" altLang="eu-ES" sz="4400" dirty="0">
                <a:solidFill>
                  <a:srgbClr val="02428A"/>
                </a:solidFill>
              </a:rPr>
              <a:t>III. </a:t>
            </a:r>
            <a:r>
              <a:rPr lang="eu-ES" altLang="eu-ES" sz="4400" dirty="0" smtClean="0">
                <a:solidFill>
                  <a:srgbClr val="02428A"/>
                </a:solidFill>
              </a:rPr>
              <a:t>Marco del </a:t>
            </a:r>
            <a:r>
              <a:rPr lang="eu-ES" altLang="eu-ES" sz="4400" dirty="0" err="1" smtClean="0">
                <a:solidFill>
                  <a:srgbClr val="02428A"/>
                </a:solidFill>
              </a:rPr>
              <a:t>proyecto</a:t>
            </a:r>
            <a:endParaRPr lang="es-ES" altLang="eu-ES" sz="4400" dirty="0">
              <a:solidFill>
                <a:srgbClr val="02428A"/>
              </a:solidFill>
            </a:endParaRPr>
          </a:p>
        </p:txBody>
      </p:sp>
      <p:sp>
        <p:nvSpPr>
          <p:cNvPr id="7171" name="Text Box 6"/>
          <p:cNvSpPr txBox="1">
            <a:spLocks noChangeArrowheads="1"/>
          </p:cNvSpPr>
          <p:nvPr/>
        </p:nvSpPr>
        <p:spPr bwMode="auto">
          <a:xfrm>
            <a:off x="1446848" y="824518"/>
            <a:ext cx="72009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charset="0"/>
                <a:ea typeface="Arial" charset="0"/>
                <a:cs typeface="Arial" charset="0"/>
              </a:defRPr>
            </a:lvl1pPr>
            <a:lvl2pPr marL="742950" indent="-285750">
              <a:spcBef>
                <a:spcPct val="20000"/>
              </a:spcBef>
              <a:buChar char="–"/>
              <a:defRPr sz="2800">
                <a:solidFill>
                  <a:schemeClr val="tx1"/>
                </a:solidFill>
                <a:latin typeface="Arial" charset="0"/>
                <a:ea typeface="Arial" charset="0"/>
                <a:cs typeface="Arial" charset="0"/>
              </a:defRPr>
            </a:lvl2pPr>
            <a:lvl3pPr marL="1143000" indent="-228600">
              <a:spcBef>
                <a:spcPct val="20000"/>
              </a:spcBef>
              <a:buChar char="•"/>
              <a:defRPr sz="2400">
                <a:solidFill>
                  <a:schemeClr val="tx1"/>
                </a:solidFill>
                <a:latin typeface="Arial" charset="0"/>
                <a:ea typeface="Arial" charset="0"/>
                <a:cs typeface="Arial" charset="0"/>
              </a:defRPr>
            </a:lvl3pPr>
            <a:lvl4pPr marL="1600200" indent="-228600">
              <a:spcBef>
                <a:spcPct val="20000"/>
              </a:spcBef>
              <a:buChar char="–"/>
              <a:defRPr sz="2000">
                <a:solidFill>
                  <a:schemeClr val="tx1"/>
                </a:solidFill>
                <a:latin typeface="Arial" charset="0"/>
                <a:ea typeface="Arial" charset="0"/>
                <a:cs typeface="Arial" charset="0"/>
              </a:defRPr>
            </a:lvl4pPr>
            <a:lvl5pPr marL="2057400" indent="-228600">
              <a:spcBef>
                <a:spcPct val="20000"/>
              </a:spcBef>
              <a:buChar char="»"/>
              <a:defRPr sz="2000">
                <a:solidFill>
                  <a:schemeClr val="tx1"/>
                </a:solidFill>
                <a:latin typeface="Arial" charset="0"/>
                <a:ea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ea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ea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ea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ea typeface="Arial" charset="0"/>
                <a:cs typeface="Arial" charset="0"/>
              </a:defRPr>
            </a:lvl9pPr>
          </a:lstStyle>
          <a:p>
            <a:pPr algn="just" eaLnBrk="1" hangingPunct="1">
              <a:spcBef>
                <a:spcPct val="0"/>
              </a:spcBef>
              <a:buFontTx/>
              <a:buNone/>
            </a:pPr>
            <a:r>
              <a:rPr lang="es-ES" altLang="es-ES" sz="1400" dirty="0"/>
              <a:t>Paradigma </a:t>
            </a:r>
            <a:r>
              <a:rPr lang="es-ES" altLang="es-ES" sz="1400" dirty="0" smtClean="0"/>
              <a:t>educativo participativo</a:t>
            </a:r>
            <a:endParaRPr lang="eu-ES" altLang="eu-ES" sz="1400" dirty="0"/>
          </a:p>
          <a:p>
            <a:pPr eaLnBrk="1" hangingPunct="1">
              <a:spcBef>
                <a:spcPct val="0"/>
              </a:spcBef>
              <a:buFontTx/>
              <a:buNone/>
            </a:pPr>
            <a:endParaRPr lang="eu-ES" altLang="eu-ES" sz="1400" dirty="0"/>
          </a:p>
        </p:txBody>
      </p:sp>
      <p:graphicFrame>
        <p:nvGraphicFramePr>
          <p:cNvPr id="6" name="1 Diagrama"/>
          <p:cNvGraphicFramePr/>
          <p:nvPr>
            <p:extLst>
              <p:ext uri="{D42A27DB-BD31-4B8C-83A1-F6EECF244321}">
                <p14:modId xmlns:p14="http://schemas.microsoft.com/office/powerpoint/2010/main" val="150572739"/>
              </p:ext>
            </p:extLst>
          </p:nvPr>
        </p:nvGraphicFramePr>
        <p:xfrm>
          <a:off x="2729528" y="1013460"/>
          <a:ext cx="7389832" cy="451542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7" name="Irudia 4"/>
          <p:cNvPicPr>
            <a:picLocks noChangeAspect="1"/>
          </p:cNvPicPr>
          <p:nvPr/>
        </p:nvPicPr>
        <p:blipFill rotWithShape="1">
          <a:blip r:embed="rId7">
            <a:extLst>
              <a:ext uri="{28A0092B-C50C-407E-A947-70E740481C1C}">
                <a14:useLocalDpi xmlns:a14="http://schemas.microsoft.com/office/drawing/2010/main" val="0"/>
              </a:ext>
            </a:extLst>
          </a:blip>
          <a:srcRect l="4367" r="4604"/>
          <a:stretch/>
        </p:blipFill>
        <p:spPr bwMode="auto">
          <a:xfrm>
            <a:off x="0" y="5528890"/>
            <a:ext cx="12192000" cy="1329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6215673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ext Box 5"/>
          <p:cNvSpPr txBox="1">
            <a:spLocks noChangeArrowheads="1"/>
          </p:cNvSpPr>
          <p:nvPr/>
        </p:nvSpPr>
        <p:spPr bwMode="auto">
          <a:xfrm>
            <a:off x="888048" y="571997"/>
            <a:ext cx="5291772" cy="7694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charset="0"/>
                <a:ea typeface="Arial" charset="0"/>
                <a:cs typeface="Arial" charset="0"/>
              </a:defRPr>
            </a:lvl1pPr>
            <a:lvl2pPr marL="742950" indent="-285750">
              <a:spcBef>
                <a:spcPct val="20000"/>
              </a:spcBef>
              <a:buChar char="–"/>
              <a:defRPr sz="2800">
                <a:solidFill>
                  <a:schemeClr val="tx1"/>
                </a:solidFill>
                <a:latin typeface="Arial" charset="0"/>
                <a:ea typeface="Arial" charset="0"/>
                <a:cs typeface="Arial" charset="0"/>
              </a:defRPr>
            </a:lvl2pPr>
            <a:lvl3pPr marL="1143000" indent="-228600">
              <a:spcBef>
                <a:spcPct val="20000"/>
              </a:spcBef>
              <a:buChar char="•"/>
              <a:defRPr sz="2400">
                <a:solidFill>
                  <a:schemeClr val="tx1"/>
                </a:solidFill>
                <a:latin typeface="Arial" charset="0"/>
                <a:ea typeface="Arial" charset="0"/>
                <a:cs typeface="Arial" charset="0"/>
              </a:defRPr>
            </a:lvl3pPr>
            <a:lvl4pPr marL="1600200" indent="-228600">
              <a:spcBef>
                <a:spcPct val="20000"/>
              </a:spcBef>
              <a:buChar char="–"/>
              <a:defRPr sz="2000">
                <a:solidFill>
                  <a:schemeClr val="tx1"/>
                </a:solidFill>
                <a:latin typeface="Arial" charset="0"/>
                <a:ea typeface="Arial" charset="0"/>
                <a:cs typeface="Arial" charset="0"/>
              </a:defRPr>
            </a:lvl4pPr>
            <a:lvl5pPr marL="2057400" indent="-228600">
              <a:spcBef>
                <a:spcPct val="20000"/>
              </a:spcBef>
              <a:buChar char="»"/>
              <a:defRPr sz="2000">
                <a:solidFill>
                  <a:schemeClr val="tx1"/>
                </a:solidFill>
                <a:latin typeface="Arial" charset="0"/>
                <a:ea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ea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ea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ea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ea typeface="Arial" charset="0"/>
                <a:cs typeface="Arial" charset="0"/>
              </a:defRPr>
            </a:lvl9pPr>
          </a:lstStyle>
          <a:p>
            <a:pPr eaLnBrk="1" hangingPunct="1">
              <a:spcBef>
                <a:spcPct val="50000"/>
              </a:spcBef>
              <a:buFontTx/>
              <a:buNone/>
            </a:pPr>
            <a:r>
              <a:rPr lang="eu-ES" altLang="eu-ES" sz="4400" dirty="0">
                <a:solidFill>
                  <a:srgbClr val="02428A"/>
                </a:solidFill>
              </a:rPr>
              <a:t>IV. </a:t>
            </a:r>
            <a:r>
              <a:rPr lang="eu-ES" altLang="eu-ES" sz="4400" dirty="0" smtClean="0">
                <a:solidFill>
                  <a:srgbClr val="02428A"/>
                </a:solidFill>
              </a:rPr>
              <a:t>Marco </a:t>
            </a:r>
            <a:r>
              <a:rPr lang="eu-ES" altLang="eu-ES" sz="4400" dirty="0" err="1" smtClean="0">
                <a:solidFill>
                  <a:srgbClr val="02428A"/>
                </a:solidFill>
              </a:rPr>
              <a:t>jurídico</a:t>
            </a:r>
            <a:endParaRPr lang="es-ES" altLang="eu-ES" sz="4400" dirty="0">
              <a:solidFill>
                <a:srgbClr val="02428A"/>
              </a:solidFill>
            </a:endParaRPr>
          </a:p>
        </p:txBody>
      </p:sp>
      <p:sp>
        <p:nvSpPr>
          <p:cNvPr id="3075" name="Text Box 6"/>
          <p:cNvSpPr txBox="1">
            <a:spLocks noChangeArrowheads="1"/>
          </p:cNvSpPr>
          <p:nvPr/>
        </p:nvSpPr>
        <p:spPr bwMode="auto">
          <a:xfrm>
            <a:off x="1715453" y="1341438"/>
            <a:ext cx="7200900" cy="31085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defRPr/>
            </a:pPr>
            <a:endParaRPr lang="eu-ES" altLang="eu-ES" sz="1400" dirty="0"/>
          </a:p>
          <a:p>
            <a:pPr marL="285750" indent="-285750" algn="just">
              <a:spcBef>
                <a:spcPct val="0"/>
              </a:spcBef>
              <a:buClr>
                <a:srgbClr val="02428A"/>
              </a:buClr>
              <a:buSzPct val="100000"/>
              <a:buFont typeface="Wingdings" charset="2"/>
              <a:buChar char="§"/>
              <a:defRPr/>
            </a:pPr>
            <a:r>
              <a:rPr lang="eu-ES" altLang="es-ES" sz="1400" dirty="0" err="1" smtClean="0"/>
              <a:t>Ley</a:t>
            </a:r>
            <a:r>
              <a:rPr lang="eu-ES" altLang="es-ES" sz="1400" dirty="0" smtClean="0"/>
              <a:t> </a:t>
            </a:r>
            <a:r>
              <a:rPr lang="ro-RO" altLang="es-ES" sz="1400" dirty="0" smtClean="0"/>
              <a:t>14/98, </a:t>
            </a:r>
            <a:r>
              <a:rPr lang="eu-ES" altLang="es-ES" sz="1400" dirty="0" err="1" smtClean="0"/>
              <a:t>capítulo</a:t>
            </a:r>
            <a:r>
              <a:rPr lang="eu-ES" altLang="es-ES" sz="1400" dirty="0" smtClean="0"/>
              <a:t> </a:t>
            </a:r>
            <a:r>
              <a:rPr lang="ro-RO" altLang="es-ES" sz="1400" dirty="0" smtClean="0"/>
              <a:t>V, </a:t>
            </a:r>
            <a:r>
              <a:rPr lang="ro-RO" altLang="es-ES" sz="1400" dirty="0"/>
              <a:t>I </a:t>
            </a:r>
            <a:r>
              <a:rPr lang="ro-RO" altLang="es-ES" sz="1400" dirty="0" smtClean="0"/>
              <a:t>titul</a:t>
            </a:r>
            <a:r>
              <a:rPr lang="eu-ES" altLang="es-ES" sz="1400" dirty="0" smtClean="0"/>
              <a:t>o</a:t>
            </a:r>
            <a:r>
              <a:rPr lang="ro-RO" altLang="es-ES" sz="1400" dirty="0" smtClean="0"/>
              <a:t>, </a:t>
            </a:r>
            <a:r>
              <a:rPr lang="eu-ES" altLang="es-ES" sz="1400" dirty="0" err="1" smtClean="0"/>
              <a:t>Deporte</a:t>
            </a:r>
            <a:r>
              <a:rPr lang="eu-ES" altLang="es-ES" sz="1400" dirty="0" smtClean="0"/>
              <a:t> </a:t>
            </a:r>
            <a:r>
              <a:rPr lang="eu-ES" altLang="es-ES" sz="1400" dirty="0" err="1" smtClean="0"/>
              <a:t>Escolar</a:t>
            </a:r>
            <a:endParaRPr lang="ro-RO" altLang="es-ES" sz="1400" dirty="0" smtClean="0"/>
          </a:p>
          <a:p>
            <a:pPr marL="285750" indent="-285750" algn="just">
              <a:spcBef>
                <a:spcPct val="0"/>
              </a:spcBef>
              <a:buSzPct val="45000"/>
              <a:defRPr/>
            </a:pPr>
            <a:endParaRPr lang="ro-RO" altLang="es-ES" sz="1400" dirty="0"/>
          </a:p>
          <a:p>
            <a:pPr lvl="1" algn="just" eaLnBrk="1" hangingPunct="1">
              <a:spcBef>
                <a:spcPct val="0"/>
              </a:spcBef>
              <a:buSzPct val="45000"/>
              <a:buFont typeface="Arial" charset="0"/>
              <a:buChar char="•"/>
              <a:defRPr/>
            </a:pPr>
            <a:r>
              <a:rPr lang="fi-FI" altLang="es-ES" sz="1400" dirty="0" smtClean="0"/>
              <a:t>Art. 55:  El objetivo del programa de Deporte Escolar es “complementar la educación escolar integral”</a:t>
            </a:r>
            <a:r>
              <a:rPr lang="fi-FI" altLang="ja-JP" sz="1400" dirty="0" smtClean="0"/>
              <a:t>.</a:t>
            </a:r>
          </a:p>
          <a:p>
            <a:pPr lvl="1" algn="just" eaLnBrk="1" hangingPunct="1">
              <a:spcBef>
                <a:spcPct val="0"/>
              </a:spcBef>
              <a:buSzPct val="45000"/>
              <a:defRPr/>
            </a:pPr>
            <a:endParaRPr lang="fi-FI" altLang="ja-JP" sz="1400" dirty="0"/>
          </a:p>
          <a:p>
            <a:pPr marL="342900" indent="-342900" algn="just">
              <a:spcBef>
                <a:spcPct val="0"/>
              </a:spcBef>
              <a:buClr>
                <a:srgbClr val="02428A"/>
              </a:buClr>
              <a:buSzPct val="100000"/>
              <a:buFont typeface="Wingdings" charset="2"/>
              <a:buChar char="§"/>
              <a:defRPr/>
            </a:pPr>
            <a:r>
              <a:rPr lang="es-ES" altLang="es-ES" sz="1400" dirty="0" smtClean="0"/>
              <a:t>Decreto 125/2008</a:t>
            </a:r>
          </a:p>
          <a:p>
            <a:pPr marL="285750" indent="-285750" algn="just">
              <a:spcBef>
                <a:spcPct val="0"/>
              </a:spcBef>
              <a:buSzPct val="45000"/>
              <a:defRPr/>
            </a:pPr>
            <a:endParaRPr lang="es-ES" altLang="es-ES" sz="1400" dirty="0"/>
          </a:p>
          <a:p>
            <a:pPr lvl="1" algn="just" eaLnBrk="1" hangingPunct="1">
              <a:spcBef>
                <a:spcPct val="0"/>
              </a:spcBef>
              <a:buSzPct val="45000"/>
              <a:buFont typeface="Arial" charset="0"/>
              <a:buChar char="•"/>
              <a:defRPr/>
            </a:pPr>
            <a:r>
              <a:rPr lang="de-DE" altLang="es-ES" sz="1400" dirty="0" smtClean="0"/>
              <a:t>En la introducción se hace referencia a la ley 4/2005, de Igualdad de Mujeres y Hombres.</a:t>
            </a:r>
          </a:p>
          <a:p>
            <a:pPr lvl="1" algn="just" eaLnBrk="1" hangingPunct="1">
              <a:spcBef>
                <a:spcPct val="0"/>
              </a:spcBef>
              <a:buSzPct val="45000"/>
              <a:buFont typeface="Arial" charset="0"/>
              <a:buChar char="•"/>
              <a:defRPr/>
            </a:pPr>
            <a:endParaRPr lang="de-DE" altLang="es-ES" sz="1400" dirty="0"/>
          </a:p>
          <a:p>
            <a:pPr lvl="1" algn="just" eaLnBrk="1" hangingPunct="1">
              <a:spcBef>
                <a:spcPct val="0"/>
              </a:spcBef>
              <a:buSzPct val="45000"/>
              <a:buFont typeface="Arial" charset="0"/>
              <a:buChar char="•"/>
              <a:defRPr/>
            </a:pPr>
            <a:r>
              <a:rPr lang="fi-FI" altLang="es-ES" sz="1400" dirty="0" smtClean="0"/>
              <a:t>Art. 2: El programa de Deporte Escolar debe integrarse en el Proyecto Educativo del centro escolar.</a:t>
            </a:r>
            <a:endParaRPr lang="es-ES" altLang="es-ES" sz="1400" dirty="0"/>
          </a:p>
          <a:p>
            <a:pPr algn="just" eaLnBrk="1" hangingPunct="1">
              <a:spcBef>
                <a:spcPct val="0"/>
              </a:spcBef>
              <a:buFontTx/>
              <a:buNone/>
              <a:defRPr/>
            </a:pPr>
            <a:endParaRPr lang="eu-ES" altLang="eu-ES" sz="1400" dirty="0"/>
          </a:p>
        </p:txBody>
      </p:sp>
      <p:pic>
        <p:nvPicPr>
          <p:cNvPr id="5" name="Irudia 4"/>
          <p:cNvPicPr>
            <a:picLocks noChangeAspect="1"/>
          </p:cNvPicPr>
          <p:nvPr/>
        </p:nvPicPr>
        <p:blipFill rotWithShape="1">
          <a:blip r:embed="rId2">
            <a:extLst>
              <a:ext uri="{28A0092B-C50C-407E-A947-70E740481C1C}">
                <a14:useLocalDpi xmlns:a14="http://schemas.microsoft.com/office/drawing/2010/main" val="0"/>
              </a:ext>
            </a:extLst>
          </a:blip>
          <a:srcRect l="4367" r="4604"/>
          <a:stretch/>
        </p:blipFill>
        <p:spPr bwMode="auto">
          <a:xfrm>
            <a:off x="0" y="5528890"/>
            <a:ext cx="12192000" cy="1329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984352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ext Box 5"/>
          <p:cNvSpPr txBox="1">
            <a:spLocks noChangeArrowheads="1"/>
          </p:cNvSpPr>
          <p:nvPr/>
        </p:nvSpPr>
        <p:spPr bwMode="auto">
          <a:xfrm>
            <a:off x="1253808" y="491491"/>
            <a:ext cx="6084252" cy="7694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charset="0"/>
                <a:ea typeface="Arial" charset="0"/>
                <a:cs typeface="Arial" charset="0"/>
              </a:defRPr>
            </a:lvl1pPr>
            <a:lvl2pPr marL="742950" indent="-285750">
              <a:spcBef>
                <a:spcPct val="20000"/>
              </a:spcBef>
              <a:buChar char="–"/>
              <a:defRPr sz="2800">
                <a:solidFill>
                  <a:schemeClr val="tx1"/>
                </a:solidFill>
                <a:latin typeface="Arial" charset="0"/>
                <a:ea typeface="Arial" charset="0"/>
                <a:cs typeface="Arial" charset="0"/>
              </a:defRPr>
            </a:lvl2pPr>
            <a:lvl3pPr marL="1143000" indent="-228600">
              <a:spcBef>
                <a:spcPct val="20000"/>
              </a:spcBef>
              <a:buChar char="•"/>
              <a:defRPr sz="2400">
                <a:solidFill>
                  <a:schemeClr val="tx1"/>
                </a:solidFill>
                <a:latin typeface="Arial" charset="0"/>
                <a:ea typeface="Arial" charset="0"/>
                <a:cs typeface="Arial" charset="0"/>
              </a:defRPr>
            </a:lvl3pPr>
            <a:lvl4pPr marL="1600200" indent="-228600">
              <a:spcBef>
                <a:spcPct val="20000"/>
              </a:spcBef>
              <a:buChar char="–"/>
              <a:defRPr sz="2000">
                <a:solidFill>
                  <a:schemeClr val="tx1"/>
                </a:solidFill>
                <a:latin typeface="Arial" charset="0"/>
                <a:ea typeface="Arial" charset="0"/>
                <a:cs typeface="Arial" charset="0"/>
              </a:defRPr>
            </a:lvl4pPr>
            <a:lvl5pPr marL="2057400" indent="-228600">
              <a:spcBef>
                <a:spcPct val="20000"/>
              </a:spcBef>
              <a:buChar char="»"/>
              <a:defRPr sz="2000">
                <a:solidFill>
                  <a:schemeClr val="tx1"/>
                </a:solidFill>
                <a:latin typeface="Arial" charset="0"/>
                <a:ea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ea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ea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ea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ea typeface="Arial" charset="0"/>
                <a:cs typeface="Arial" charset="0"/>
              </a:defRPr>
            </a:lvl9pPr>
          </a:lstStyle>
          <a:p>
            <a:pPr eaLnBrk="1" hangingPunct="1">
              <a:spcBef>
                <a:spcPct val="50000"/>
              </a:spcBef>
              <a:buFontTx/>
              <a:buNone/>
            </a:pPr>
            <a:r>
              <a:rPr lang="eu-ES" altLang="eu-ES" sz="4400" dirty="0">
                <a:solidFill>
                  <a:srgbClr val="02428A"/>
                </a:solidFill>
              </a:rPr>
              <a:t>V. </a:t>
            </a:r>
            <a:r>
              <a:rPr lang="eu-ES" altLang="eu-ES" sz="4400" dirty="0" smtClean="0">
                <a:solidFill>
                  <a:srgbClr val="02428A"/>
                </a:solidFill>
              </a:rPr>
              <a:t>Marco </a:t>
            </a:r>
            <a:r>
              <a:rPr lang="eu-ES" altLang="eu-ES" sz="4400" dirty="0" err="1" smtClean="0">
                <a:solidFill>
                  <a:srgbClr val="02428A"/>
                </a:solidFill>
              </a:rPr>
              <a:t>pedagógico</a:t>
            </a:r>
            <a:endParaRPr lang="es-ES" altLang="eu-ES" sz="4400" dirty="0">
              <a:solidFill>
                <a:srgbClr val="02428A"/>
              </a:solidFill>
            </a:endParaRPr>
          </a:p>
        </p:txBody>
      </p:sp>
      <p:sp>
        <p:nvSpPr>
          <p:cNvPr id="3075" name="Text Box 6"/>
          <p:cNvSpPr txBox="1">
            <a:spLocks noChangeArrowheads="1"/>
          </p:cNvSpPr>
          <p:nvPr/>
        </p:nvSpPr>
        <p:spPr bwMode="auto">
          <a:xfrm>
            <a:off x="874713" y="1433514"/>
            <a:ext cx="6463347" cy="39703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marL="457200" lvl="1" indent="0" algn="just">
              <a:spcBef>
                <a:spcPct val="0"/>
              </a:spcBef>
              <a:buSzPct val="45000"/>
              <a:buNone/>
              <a:defRPr/>
            </a:pPr>
            <a:r>
              <a:rPr lang="es-ES" altLang="es-ES" sz="1400" dirty="0" smtClean="0"/>
              <a:t>Basado en el paradigma educativo-participativo.</a:t>
            </a:r>
            <a:endParaRPr lang="es-ES" altLang="es-ES" sz="1400" dirty="0"/>
          </a:p>
          <a:p>
            <a:pPr marL="457200" lvl="1" indent="0" algn="just">
              <a:spcBef>
                <a:spcPct val="0"/>
              </a:spcBef>
              <a:buSzPct val="45000"/>
              <a:buNone/>
              <a:defRPr/>
            </a:pPr>
            <a:endParaRPr lang="es-ES" altLang="es-ES" sz="1400" dirty="0"/>
          </a:p>
          <a:p>
            <a:pPr marL="457200" lvl="1" indent="0" algn="just">
              <a:spcBef>
                <a:spcPct val="0"/>
              </a:spcBef>
              <a:buSzPct val="45000"/>
              <a:buNone/>
              <a:defRPr/>
            </a:pPr>
            <a:r>
              <a:rPr lang="es-ES" altLang="es-ES" sz="1400" dirty="0" smtClean="0"/>
              <a:t>Entendemos el Deporte Escolar en este paradigma:</a:t>
            </a:r>
            <a:endParaRPr lang="es-ES" altLang="es-ES" sz="1400" dirty="0"/>
          </a:p>
          <a:p>
            <a:pPr marL="457200" lvl="1" indent="0" algn="just">
              <a:spcBef>
                <a:spcPct val="0"/>
              </a:spcBef>
              <a:buSzPct val="45000"/>
              <a:buNone/>
              <a:defRPr/>
            </a:pPr>
            <a:endParaRPr lang="es-ES" altLang="es-ES" sz="1400" dirty="0"/>
          </a:p>
          <a:p>
            <a:pPr lvl="1" algn="just" eaLnBrk="1" hangingPunct="1">
              <a:spcBef>
                <a:spcPct val="0"/>
              </a:spcBef>
              <a:buClr>
                <a:srgbClr val="02428A"/>
              </a:buClr>
              <a:buSzPct val="100000"/>
              <a:buFont typeface="Wingdings" charset="2"/>
              <a:buChar char="§"/>
              <a:defRPr/>
            </a:pPr>
            <a:r>
              <a:rPr lang="es-ES" altLang="es-ES" sz="1400" dirty="0" smtClean="0"/>
              <a:t>La enseñanza-aprendizaje es un proceso continuo y permanente . </a:t>
            </a:r>
            <a:endParaRPr lang="es-ES" altLang="es-ES" sz="1400" dirty="0"/>
          </a:p>
          <a:p>
            <a:pPr lvl="1" algn="just" eaLnBrk="1" hangingPunct="1">
              <a:spcBef>
                <a:spcPct val="0"/>
              </a:spcBef>
              <a:buClr>
                <a:srgbClr val="02428A"/>
              </a:buClr>
              <a:buSzPct val="100000"/>
              <a:buFont typeface="Wingdings" charset="2"/>
              <a:buChar char="§"/>
              <a:defRPr/>
            </a:pPr>
            <a:r>
              <a:rPr lang="es-ES" altLang="es-ES" sz="1400" dirty="0" smtClean="0"/>
              <a:t>El criterio principal reside más en el proceso que en el resultado. </a:t>
            </a:r>
            <a:endParaRPr lang="es-ES" altLang="es-ES" sz="1400" dirty="0"/>
          </a:p>
          <a:p>
            <a:pPr lvl="1" algn="just" eaLnBrk="1" hangingPunct="1">
              <a:spcBef>
                <a:spcPct val="0"/>
              </a:spcBef>
              <a:buClr>
                <a:srgbClr val="02428A"/>
              </a:buClr>
              <a:buSzPct val="100000"/>
              <a:buFont typeface="Wingdings" charset="2"/>
              <a:buChar char="§"/>
              <a:defRPr/>
            </a:pPr>
            <a:r>
              <a:rPr lang="es-ES" altLang="es-ES" sz="1400" dirty="0"/>
              <a:t>L</a:t>
            </a:r>
            <a:r>
              <a:rPr lang="es-ES" altLang="es-ES" sz="1400" dirty="0" smtClean="0"/>
              <a:t>a cultura motora de niños y niñas y la importancia del grupo social de origen.</a:t>
            </a:r>
            <a:endParaRPr lang="es-ES" altLang="es-ES" sz="1400" dirty="0"/>
          </a:p>
          <a:p>
            <a:pPr lvl="1" algn="just" eaLnBrk="1" hangingPunct="1">
              <a:spcBef>
                <a:spcPct val="0"/>
              </a:spcBef>
              <a:buClr>
                <a:srgbClr val="02428A"/>
              </a:buClr>
              <a:buSzPct val="100000"/>
              <a:buFont typeface="Wingdings" charset="2"/>
              <a:buChar char="§"/>
              <a:defRPr/>
            </a:pPr>
            <a:r>
              <a:rPr lang="es-ES" altLang="es-ES" sz="1400" dirty="0" smtClean="0"/>
              <a:t>La vivencia adquiere una especial importancia. La experimentación, la participación, la búsqueda y el descubrimiento adquieren importancia.  </a:t>
            </a:r>
            <a:endParaRPr lang="es-ES" altLang="es-ES" sz="1400" dirty="0"/>
          </a:p>
          <a:p>
            <a:pPr lvl="1" algn="just" eaLnBrk="1" hangingPunct="1">
              <a:spcBef>
                <a:spcPct val="0"/>
              </a:spcBef>
              <a:buClr>
                <a:srgbClr val="02428A"/>
              </a:buClr>
              <a:buSzPct val="100000"/>
              <a:buFont typeface="Wingdings" charset="2"/>
              <a:buChar char="§"/>
              <a:defRPr/>
            </a:pPr>
            <a:r>
              <a:rPr lang="es-ES" altLang="es-ES" sz="1400" dirty="0" smtClean="0"/>
              <a:t>Deporte Escolar para todos: en solitario, con otro, en grupo, coeducación… Se fomenta un Deporte Escolar participativo, inclusivo, cooperativo, e igualitario.</a:t>
            </a:r>
            <a:endParaRPr lang="es-ES" altLang="es-ES" sz="1400" dirty="0"/>
          </a:p>
          <a:p>
            <a:pPr lvl="1" algn="just" eaLnBrk="1" hangingPunct="1">
              <a:spcBef>
                <a:spcPct val="0"/>
              </a:spcBef>
              <a:buClr>
                <a:srgbClr val="02428A"/>
              </a:buClr>
              <a:buSzPct val="100000"/>
              <a:buFont typeface="Wingdings" charset="2"/>
              <a:buChar char="§"/>
              <a:defRPr/>
            </a:pPr>
            <a:r>
              <a:rPr lang="es-ES" altLang="es-ES" sz="1400" dirty="0" smtClean="0"/>
              <a:t>Las metodologías cualitativas están encaminadas a la mejora de los proceso y aprendizajes..</a:t>
            </a:r>
            <a:endParaRPr lang="es-ES" altLang="es-ES" sz="1400" dirty="0"/>
          </a:p>
          <a:p>
            <a:pPr lvl="1" algn="just" eaLnBrk="1" hangingPunct="1">
              <a:spcBef>
                <a:spcPct val="0"/>
              </a:spcBef>
              <a:defRPr/>
            </a:pPr>
            <a:endParaRPr lang="es-ES" altLang="es-ES" sz="1400" dirty="0"/>
          </a:p>
          <a:p>
            <a:pPr eaLnBrk="1" hangingPunct="1">
              <a:spcBef>
                <a:spcPct val="0"/>
              </a:spcBef>
              <a:buFontTx/>
              <a:buNone/>
              <a:defRPr/>
            </a:pPr>
            <a:endParaRPr lang="eu-ES" altLang="eu-ES" sz="1400" dirty="0"/>
          </a:p>
          <a:p>
            <a:pPr eaLnBrk="1" hangingPunct="1">
              <a:spcBef>
                <a:spcPct val="0"/>
              </a:spcBef>
              <a:buFontTx/>
              <a:buNone/>
              <a:defRPr/>
            </a:pPr>
            <a:endParaRPr lang="eu-ES" altLang="eu-ES" sz="1400" dirty="0"/>
          </a:p>
        </p:txBody>
      </p:sp>
      <p:pic>
        <p:nvPicPr>
          <p:cNvPr id="5" name="Irudia 4"/>
          <p:cNvPicPr>
            <a:picLocks noChangeAspect="1"/>
          </p:cNvPicPr>
          <p:nvPr/>
        </p:nvPicPr>
        <p:blipFill rotWithShape="1">
          <a:blip r:embed="rId2">
            <a:extLst>
              <a:ext uri="{28A0092B-C50C-407E-A947-70E740481C1C}">
                <a14:useLocalDpi xmlns:a14="http://schemas.microsoft.com/office/drawing/2010/main" val="0"/>
              </a:ext>
            </a:extLst>
          </a:blip>
          <a:srcRect l="4367" r="4604"/>
          <a:stretch/>
        </p:blipFill>
        <p:spPr bwMode="auto">
          <a:xfrm>
            <a:off x="0" y="5528890"/>
            <a:ext cx="12192000" cy="1329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Imagen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161020" y="1626693"/>
            <a:ext cx="4030980" cy="2684696"/>
          </a:xfrm>
          <a:prstGeom prst="rect">
            <a:avLst/>
          </a:prstGeom>
        </p:spPr>
      </p:pic>
    </p:spTree>
    <p:extLst>
      <p:ext uri="{BB962C8B-B14F-4D97-AF65-F5344CB8AC3E}">
        <p14:creationId xmlns:p14="http://schemas.microsoft.com/office/powerpoint/2010/main" val="83207179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ext Box 5"/>
          <p:cNvSpPr txBox="1">
            <a:spLocks noChangeArrowheads="1"/>
          </p:cNvSpPr>
          <p:nvPr/>
        </p:nvSpPr>
        <p:spPr bwMode="auto">
          <a:xfrm>
            <a:off x="735648" y="437017"/>
            <a:ext cx="6366192" cy="7694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charset="0"/>
                <a:ea typeface="Arial" charset="0"/>
                <a:cs typeface="Arial" charset="0"/>
              </a:defRPr>
            </a:lvl1pPr>
            <a:lvl2pPr marL="742950" indent="-285750">
              <a:spcBef>
                <a:spcPct val="20000"/>
              </a:spcBef>
              <a:buChar char="–"/>
              <a:defRPr sz="2800">
                <a:solidFill>
                  <a:schemeClr val="tx1"/>
                </a:solidFill>
                <a:latin typeface="Arial" charset="0"/>
                <a:ea typeface="Arial" charset="0"/>
                <a:cs typeface="Arial" charset="0"/>
              </a:defRPr>
            </a:lvl2pPr>
            <a:lvl3pPr marL="1143000" indent="-228600">
              <a:spcBef>
                <a:spcPct val="20000"/>
              </a:spcBef>
              <a:buChar char="•"/>
              <a:defRPr sz="2400">
                <a:solidFill>
                  <a:schemeClr val="tx1"/>
                </a:solidFill>
                <a:latin typeface="Arial" charset="0"/>
                <a:ea typeface="Arial" charset="0"/>
                <a:cs typeface="Arial" charset="0"/>
              </a:defRPr>
            </a:lvl3pPr>
            <a:lvl4pPr marL="1600200" indent="-228600">
              <a:spcBef>
                <a:spcPct val="20000"/>
              </a:spcBef>
              <a:buChar char="–"/>
              <a:defRPr sz="2000">
                <a:solidFill>
                  <a:schemeClr val="tx1"/>
                </a:solidFill>
                <a:latin typeface="Arial" charset="0"/>
                <a:ea typeface="Arial" charset="0"/>
                <a:cs typeface="Arial" charset="0"/>
              </a:defRPr>
            </a:lvl4pPr>
            <a:lvl5pPr marL="2057400" indent="-228600">
              <a:spcBef>
                <a:spcPct val="20000"/>
              </a:spcBef>
              <a:buChar char="»"/>
              <a:defRPr sz="2000">
                <a:solidFill>
                  <a:schemeClr val="tx1"/>
                </a:solidFill>
                <a:latin typeface="Arial" charset="0"/>
                <a:ea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ea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ea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ea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ea typeface="Arial" charset="0"/>
                <a:cs typeface="Arial" charset="0"/>
              </a:defRPr>
            </a:lvl9pPr>
          </a:lstStyle>
          <a:p>
            <a:pPr eaLnBrk="1" hangingPunct="1">
              <a:spcBef>
                <a:spcPct val="50000"/>
              </a:spcBef>
              <a:buFontTx/>
              <a:buNone/>
            </a:pPr>
            <a:r>
              <a:rPr lang="eu-ES" altLang="eu-ES" sz="4400" dirty="0">
                <a:solidFill>
                  <a:srgbClr val="02428A"/>
                </a:solidFill>
              </a:rPr>
              <a:t>V. </a:t>
            </a:r>
            <a:r>
              <a:rPr lang="eu-ES" altLang="eu-ES" sz="4400" dirty="0" smtClean="0">
                <a:solidFill>
                  <a:srgbClr val="02428A"/>
                </a:solidFill>
              </a:rPr>
              <a:t>Marco </a:t>
            </a:r>
            <a:r>
              <a:rPr lang="eu-ES" altLang="eu-ES" sz="4400" dirty="0" err="1" smtClean="0">
                <a:solidFill>
                  <a:srgbClr val="02428A"/>
                </a:solidFill>
              </a:rPr>
              <a:t>pedagógico</a:t>
            </a:r>
            <a:endParaRPr lang="es-ES" altLang="eu-ES" sz="4400" dirty="0">
              <a:solidFill>
                <a:srgbClr val="02428A"/>
              </a:solidFill>
            </a:endParaRPr>
          </a:p>
        </p:txBody>
      </p:sp>
      <p:sp>
        <p:nvSpPr>
          <p:cNvPr id="10243" name="Text Box 6"/>
          <p:cNvSpPr txBox="1">
            <a:spLocks noChangeArrowheads="1"/>
          </p:cNvSpPr>
          <p:nvPr/>
        </p:nvSpPr>
        <p:spPr bwMode="auto">
          <a:xfrm>
            <a:off x="350520" y="1373082"/>
            <a:ext cx="5974080" cy="44012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charset="0"/>
                <a:ea typeface="Arial" charset="0"/>
                <a:cs typeface="Arial" charset="0"/>
              </a:defRPr>
            </a:lvl1pPr>
            <a:lvl2pPr marL="742950" indent="-285750">
              <a:spcBef>
                <a:spcPct val="20000"/>
              </a:spcBef>
              <a:buChar char="–"/>
              <a:defRPr sz="2800">
                <a:solidFill>
                  <a:schemeClr val="tx1"/>
                </a:solidFill>
                <a:latin typeface="Arial" charset="0"/>
                <a:ea typeface="Arial" charset="0"/>
                <a:cs typeface="Arial" charset="0"/>
              </a:defRPr>
            </a:lvl2pPr>
            <a:lvl3pPr marL="1143000" indent="-228600">
              <a:spcBef>
                <a:spcPct val="20000"/>
              </a:spcBef>
              <a:buChar char="•"/>
              <a:defRPr sz="2400">
                <a:solidFill>
                  <a:schemeClr val="tx1"/>
                </a:solidFill>
                <a:latin typeface="Arial" charset="0"/>
                <a:ea typeface="Arial" charset="0"/>
                <a:cs typeface="Arial" charset="0"/>
              </a:defRPr>
            </a:lvl3pPr>
            <a:lvl4pPr marL="1600200" indent="-228600">
              <a:spcBef>
                <a:spcPct val="20000"/>
              </a:spcBef>
              <a:buChar char="–"/>
              <a:defRPr sz="2000">
                <a:solidFill>
                  <a:schemeClr val="tx1"/>
                </a:solidFill>
                <a:latin typeface="Arial" charset="0"/>
                <a:ea typeface="Arial" charset="0"/>
                <a:cs typeface="Arial" charset="0"/>
              </a:defRPr>
            </a:lvl4pPr>
            <a:lvl5pPr marL="2057400" indent="-228600">
              <a:spcBef>
                <a:spcPct val="20000"/>
              </a:spcBef>
              <a:buChar char="»"/>
              <a:defRPr sz="2000">
                <a:solidFill>
                  <a:schemeClr val="tx1"/>
                </a:solidFill>
                <a:latin typeface="Arial" charset="0"/>
                <a:ea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ea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ea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ea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ea typeface="Arial" charset="0"/>
                <a:cs typeface="Arial" charset="0"/>
              </a:defRPr>
            </a:lvl9pPr>
          </a:lstStyle>
          <a:p>
            <a:pPr lvl="1" algn="just" eaLnBrk="1" hangingPunct="1">
              <a:spcBef>
                <a:spcPct val="0"/>
              </a:spcBef>
              <a:buSzPct val="45000"/>
              <a:buFontTx/>
              <a:buNone/>
            </a:pPr>
            <a:r>
              <a:rPr lang="es-ES" altLang="es-ES" sz="1400" b="1" dirty="0" smtClean="0"/>
              <a:t>Desarrollo motor del niño y de la niña</a:t>
            </a:r>
            <a:endParaRPr lang="es-ES" altLang="es-ES" sz="1400" b="1" dirty="0"/>
          </a:p>
          <a:p>
            <a:pPr lvl="1" algn="just" eaLnBrk="1" hangingPunct="1">
              <a:spcBef>
                <a:spcPct val="0"/>
              </a:spcBef>
              <a:buSzPct val="45000"/>
              <a:buFontTx/>
              <a:buNone/>
            </a:pPr>
            <a:endParaRPr lang="es-ES" altLang="es-ES" sz="1400" dirty="0"/>
          </a:p>
          <a:p>
            <a:pPr lvl="2" algn="just" eaLnBrk="1" hangingPunct="1">
              <a:spcBef>
                <a:spcPct val="0"/>
              </a:spcBef>
              <a:buClr>
                <a:srgbClr val="02428A"/>
              </a:buClr>
              <a:buSzPct val="100000"/>
              <a:buFont typeface="Wingdings" charset="2"/>
              <a:buChar char="§"/>
            </a:pPr>
            <a:r>
              <a:rPr lang="es-ES" altLang="es-ES" sz="1400" dirty="0" smtClean="0"/>
              <a:t>Se entiende como un proceso secuencial y continuo, en el que el individuo va adquiriendo habilidades motoras, desde los movimientos simples, sin organizar, hasta las destrezas motrices organizadas y complejas.</a:t>
            </a:r>
            <a:endParaRPr lang="es-ES" altLang="es-ES" sz="1400" dirty="0"/>
          </a:p>
          <a:p>
            <a:pPr lvl="2" algn="just" eaLnBrk="1" hangingPunct="1">
              <a:spcBef>
                <a:spcPct val="0"/>
              </a:spcBef>
              <a:buClr>
                <a:srgbClr val="02428A"/>
              </a:buClr>
              <a:buSzPct val="100000"/>
              <a:buFont typeface="Wingdings" charset="2"/>
              <a:buChar char="§"/>
            </a:pPr>
            <a:endParaRPr lang="es-ES" altLang="es-ES" sz="1400" dirty="0"/>
          </a:p>
          <a:p>
            <a:pPr lvl="2" algn="just" eaLnBrk="1" hangingPunct="1">
              <a:spcBef>
                <a:spcPct val="0"/>
              </a:spcBef>
              <a:buClr>
                <a:srgbClr val="02428A"/>
              </a:buClr>
              <a:buSzPct val="100000"/>
              <a:buFont typeface="Wingdings" charset="2"/>
              <a:buChar char="§"/>
            </a:pPr>
            <a:r>
              <a:rPr lang="es-ES" altLang="es-ES" sz="1400" dirty="0" smtClean="0"/>
              <a:t>El desarrollo motriz no se produce de forma aislada: las características biológicas, el contexto, y las oportunidades de movimiento en la infancia lo condicionan.  </a:t>
            </a:r>
            <a:endParaRPr lang="es-ES" altLang="es-ES" sz="1400" dirty="0"/>
          </a:p>
          <a:p>
            <a:pPr lvl="2" algn="just" eaLnBrk="1" hangingPunct="1">
              <a:spcBef>
                <a:spcPct val="0"/>
              </a:spcBef>
              <a:buClr>
                <a:srgbClr val="02428A"/>
              </a:buClr>
              <a:buSzPct val="100000"/>
              <a:buFont typeface="Wingdings" charset="2"/>
              <a:buChar char="§"/>
            </a:pPr>
            <a:endParaRPr lang="es-ES" altLang="es-ES" sz="1400" dirty="0"/>
          </a:p>
          <a:p>
            <a:pPr lvl="2" algn="just" eaLnBrk="1" hangingPunct="1">
              <a:spcBef>
                <a:spcPct val="0"/>
              </a:spcBef>
              <a:buClr>
                <a:srgbClr val="02428A"/>
              </a:buClr>
              <a:buSzPct val="100000"/>
              <a:buFont typeface="Wingdings" charset="2"/>
              <a:buChar char="§"/>
            </a:pPr>
            <a:r>
              <a:rPr lang="es-ES" altLang="es-ES" sz="1400" dirty="0" smtClean="0"/>
              <a:t>Observando su conducta motora, vislumbraremos el desarrollo motor de su aprendizaje. </a:t>
            </a:r>
            <a:endParaRPr lang="es-ES" altLang="es-ES" sz="1400" dirty="0"/>
          </a:p>
          <a:p>
            <a:pPr lvl="2" algn="just" eaLnBrk="1" hangingPunct="1">
              <a:spcBef>
                <a:spcPct val="0"/>
              </a:spcBef>
              <a:buClr>
                <a:srgbClr val="02428A"/>
              </a:buClr>
              <a:buSzPct val="100000"/>
              <a:buFont typeface="Wingdings" charset="2"/>
              <a:buChar char="§"/>
            </a:pPr>
            <a:endParaRPr lang="es-ES" altLang="es-ES" sz="1400" dirty="0"/>
          </a:p>
          <a:p>
            <a:pPr lvl="2" algn="just" eaLnBrk="1" hangingPunct="1">
              <a:spcBef>
                <a:spcPct val="0"/>
              </a:spcBef>
              <a:buClr>
                <a:srgbClr val="02428A"/>
              </a:buClr>
              <a:buSzPct val="100000"/>
              <a:buFont typeface="Wingdings" charset="2"/>
              <a:buChar char="§"/>
            </a:pPr>
            <a:r>
              <a:rPr lang="es-ES" altLang="es-ES" sz="1400" dirty="0" smtClean="0"/>
              <a:t>Para conseguir los objetivos de habilidades motoras, se señalan soluciones. Cuando estén motivados, crearemos nuevas conductas motoras. </a:t>
            </a:r>
            <a:endParaRPr lang="es-ES" altLang="es-ES" sz="1400" dirty="0"/>
          </a:p>
          <a:p>
            <a:pPr lvl="1" algn="just" eaLnBrk="1" hangingPunct="1">
              <a:spcBef>
                <a:spcPct val="0"/>
              </a:spcBef>
            </a:pPr>
            <a:endParaRPr lang="es-ES" altLang="es-ES" sz="1400" dirty="0"/>
          </a:p>
          <a:p>
            <a:pPr eaLnBrk="1" hangingPunct="1">
              <a:spcBef>
                <a:spcPct val="0"/>
              </a:spcBef>
              <a:buFontTx/>
              <a:buNone/>
            </a:pPr>
            <a:endParaRPr lang="eu-ES" altLang="eu-ES" sz="1400" dirty="0"/>
          </a:p>
          <a:p>
            <a:pPr eaLnBrk="1" hangingPunct="1">
              <a:spcBef>
                <a:spcPct val="0"/>
              </a:spcBef>
              <a:buFontTx/>
              <a:buNone/>
            </a:pPr>
            <a:endParaRPr lang="eu-ES" altLang="eu-ES" sz="1400" dirty="0"/>
          </a:p>
        </p:txBody>
      </p:sp>
      <p:pic>
        <p:nvPicPr>
          <p:cNvPr id="5" name="Irudia 4"/>
          <p:cNvPicPr>
            <a:picLocks noChangeAspect="1"/>
          </p:cNvPicPr>
          <p:nvPr/>
        </p:nvPicPr>
        <p:blipFill rotWithShape="1">
          <a:blip r:embed="rId2">
            <a:extLst>
              <a:ext uri="{28A0092B-C50C-407E-A947-70E740481C1C}">
                <a14:useLocalDpi xmlns:a14="http://schemas.microsoft.com/office/drawing/2010/main" val="0"/>
              </a:ext>
            </a:extLst>
          </a:blip>
          <a:srcRect l="4367" r="4604"/>
          <a:stretch/>
        </p:blipFill>
        <p:spPr bwMode="auto">
          <a:xfrm>
            <a:off x="0" y="5528890"/>
            <a:ext cx="12192000" cy="1329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 name="Imagen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797040" y="2139946"/>
            <a:ext cx="5166360" cy="2009723"/>
          </a:xfrm>
          <a:prstGeom prst="rect">
            <a:avLst/>
          </a:prstGeom>
        </p:spPr>
      </p:pic>
    </p:spTree>
    <p:extLst>
      <p:ext uri="{BB962C8B-B14F-4D97-AF65-F5344CB8AC3E}">
        <p14:creationId xmlns:p14="http://schemas.microsoft.com/office/powerpoint/2010/main" val="21713249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ext Box 5"/>
          <p:cNvSpPr txBox="1">
            <a:spLocks noChangeArrowheads="1"/>
          </p:cNvSpPr>
          <p:nvPr/>
        </p:nvSpPr>
        <p:spPr bwMode="auto">
          <a:xfrm>
            <a:off x="1002349" y="430530"/>
            <a:ext cx="6366191" cy="7694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charset="0"/>
                <a:ea typeface="Arial" charset="0"/>
                <a:cs typeface="Arial" charset="0"/>
              </a:defRPr>
            </a:lvl1pPr>
            <a:lvl2pPr marL="742950" indent="-285750">
              <a:spcBef>
                <a:spcPct val="20000"/>
              </a:spcBef>
              <a:buChar char="–"/>
              <a:defRPr sz="2800">
                <a:solidFill>
                  <a:schemeClr val="tx1"/>
                </a:solidFill>
                <a:latin typeface="Arial" charset="0"/>
                <a:ea typeface="Arial" charset="0"/>
                <a:cs typeface="Arial" charset="0"/>
              </a:defRPr>
            </a:lvl2pPr>
            <a:lvl3pPr marL="1143000" indent="-228600">
              <a:spcBef>
                <a:spcPct val="20000"/>
              </a:spcBef>
              <a:buChar char="•"/>
              <a:defRPr sz="2400">
                <a:solidFill>
                  <a:schemeClr val="tx1"/>
                </a:solidFill>
                <a:latin typeface="Arial" charset="0"/>
                <a:ea typeface="Arial" charset="0"/>
                <a:cs typeface="Arial" charset="0"/>
              </a:defRPr>
            </a:lvl3pPr>
            <a:lvl4pPr marL="1600200" indent="-228600">
              <a:spcBef>
                <a:spcPct val="20000"/>
              </a:spcBef>
              <a:buChar char="–"/>
              <a:defRPr sz="2000">
                <a:solidFill>
                  <a:schemeClr val="tx1"/>
                </a:solidFill>
                <a:latin typeface="Arial" charset="0"/>
                <a:ea typeface="Arial" charset="0"/>
                <a:cs typeface="Arial" charset="0"/>
              </a:defRPr>
            </a:lvl4pPr>
            <a:lvl5pPr marL="2057400" indent="-228600">
              <a:spcBef>
                <a:spcPct val="20000"/>
              </a:spcBef>
              <a:buChar char="»"/>
              <a:defRPr sz="2000">
                <a:solidFill>
                  <a:schemeClr val="tx1"/>
                </a:solidFill>
                <a:latin typeface="Arial" charset="0"/>
                <a:ea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ea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ea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ea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ea typeface="Arial" charset="0"/>
                <a:cs typeface="Arial" charset="0"/>
              </a:defRPr>
            </a:lvl9pPr>
          </a:lstStyle>
          <a:p>
            <a:pPr eaLnBrk="1" hangingPunct="1">
              <a:spcBef>
                <a:spcPct val="50000"/>
              </a:spcBef>
              <a:buFontTx/>
              <a:buNone/>
            </a:pPr>
            <a:r>
              <a:rPr lang="eu-ES" altLang="eu-ES" sz="4400" dirty="0">
                <a:solidFill>
                  <a:srgbClr val="02428A"/>
                </a:solidFill>
              </a:rPr>
              <a:t>V. </a:t>
            </a:r>
            <a:r>
              <a:rPr lang="eu-ES" altLang="eu-ES" sz="4400" dirty="0" smtClean="0">
                <a:solidFill>
                  <a:srgbClr val="02428A"/>
                </a:solidFill>
              </a:rPr>
              <a:t>Marco </a:t>
            </a:r>
            <a:r>
              <a:rPr lang="eu-ES" altLang="eu-ES" sz="4400" dirty="0" err="1" smtClean="0">
                <a:solidFill>
                  <a:srgbClr val="02428A"/>
                </a:solidFill>
              </a:rPr>
              <a:t>pedagógico</a:t>
            </a:r>
            <a:endParaRPr lang="es-ES" altLang="eu-ES" sz="4400" dirty="0">
              <a:solidFill>
                <a:srgbClr val="02428A"/>
              </a:solidFill>
            </a:endParaRPr>
          </a:p>
        </p:txBody>
      </p:sp>
      <p:sp>
        <p:nvSpPr>
          <p:cNvPr id="11267" name="Text Box 6"/>
          <p:cNvSpPr txBox="1">
            <a:spLocks noChangeArrowheads="1"/>
          </p:cNvSpPr>
          <p:nvPr/>
        </p:nvSpPr>
        <p:spPr bwMode="auto">
          <a:xfrm>
            <a:off x="581892" y="1282563"/>
            <a:ext cx="8597734" cy="44012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charset="0"/>
                <a:ea typeface="Arial" charset="0"/>
                <a:cs typeface="Arial" charset="0"/>
              </a:defRPr>
            </a:lvl1pPr>
            <a:lvl2pPr marL="742950" indent="-285750">
              <a:spcBef>
                <a:spcPct val="20000"/>
              </a:spcBef>
              <a:buChar char="–"/>
              <a:defRPr sz="2800">
                <a:solidFill>
                  <a:schemeClr val="tx1"/>
                </a:solidFill>
                <a:latin typeface="Arial" charset="0"/>
                <a:ea typeface="Arial" charset="0"/>
                <a:cs typeface="Arial" charset="0"/>
              </a:defRPr>
            </a:lvl2pPr>
            <a:lvl3pPr marL="1143000" indent="-228600">
              <a:spcBef>
                <a:spcPct val="20000"/>
              </a:spcBef>
              <a:buChar char="•"/>
              <a:defRPr sz="2400">
                <a:solidFill>
                  <a:schemeClr val="tx1"/>
                </a:solidFill>
                <a:latin typeface="Arial" charset="0"/>
                <a:ea typeface="Arial" charset="0"/>
                <a:cs typeface="Arial" charset="0"/>
              </a:defRPr>
            </a:lvl3pPr>
            <a:lvl4pPr marL="1600200" indent="-228600">
              <a:spcBef>
                <a:spcPct val="20000"/>
              </a:spcBef>
              <a:buChar char="–"/>
              <a:defRPr sz="2000">
                <a:solidFill>
                  <a:schemeClr val="tx1"/>
                </a:solidFill>
                <a:latin typeface="Arial" charset="0"/>
                <a:ea typeface="Arial" charset="0"/>
                <a:cs typeface="Arial" charset="0"/>
              </a:defRPr>
            </a:lvl4pPr>
            <a:lvl5pPr marL="2057400" indent="-228600">
              <a:spcBef>
                <a:spcPct val="20000"/>
              </a:spcBef>
              <a:buChar char="»"/>
              <a:defRPr sz="2000">
                <a:solidFill>
                  <a:schemeClr val="tx1"/>
                </a:solidFill>
                <a:latin typeface="Arial" charset="0"/>
                <a:ea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ea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ea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ea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ea typeface="Arial" charset="0"/>
                <a:cs typeface="Arial" charset="0"/>
              </a:defRPr>
            </a:lvl9pPr>
          </a:lstStyle>
          <a:p>
            <a:pPr lvl="1" algn="just" eaLnBrk="1" hangingPunct="1">
              <a:spcBef>
                <a:spcPct val="0"/>
              </a:spcBef>
              <a:buSzPct val="45000"/>
              <a:buFontTx/>
              <a:buNone/>
            </a:pPr>
            <a:r>
              <a:rPr lang="es-ES" altLang="es-ES" sz="1400" b="1" dirty="0"/>
              <a:t>PRAXIOLOGIA </a:t>
            </a:r>
            <a:r>
              <a:rPr lang="es-ES" altLang="es-ES" sz="1400" b="1" dirty="0" smtClean="0"/>
              <a:t>MOTRIZ</a:t>
            </a:r>
            <a:endParaRPr lang="es-ES" altLang="es-ES" sz="1400" b="1" dirty="0"/>
          </a:p>
          <a:p>
            <a:pPr lvl="1" algn="just" eaLnBrk="1" hangingPunct="1">
              <a:spcBef>
                <a:spcPct val="0"/>
              </a:spcBef>
              <a:buSzPct val="45000"/>
              <a:buFontTx/>
              <a:buNone/>
            </a:pPr>
            <a:endParaRPr lang="es-ES" altLang="es-ES" sz="1400" dirty="0"/>
          </a:p>
          <a:p>
            <a:pPr lvl="2" algn="just" eaLnBrk="1" hangingPunct="1">
              <a:spcBef>
                <a:spcPct val="0"/>
              </a:spcBef>
              <a:buClr>
                <a:srgbClr val="02428A"/>
              </a:buClr>
              <a:buSzPct val="100000"/>
              <a:buFont typeface="Wingdings" charset="2"/>
              <a:buChar char="§"/>
            </a:pPr>
            <a:r>
              <a:rPr lang="es-ES" altLang="es-ES" sz="1400" dirty="0" smtClean="0"/>
              <a:t>Busca la integridad de la persona, analiza su actividad motriz, dando salto a un punto de vista cognoscitivo para entender el movimiento. Así, la intervención se basa en la educación de ese niño o niña que se mueve.</a:t>
            </a:r>
            <a:endParaRPr lang="es-ES" altLang="es-ES" sz="1400" dirty="0"/>
          </a:p>
          <a:p>
            <a:pPr lvl="2" algn="just" eaLnBrk="1" hangingPunct="1">
              <a:spcBef>
                <a:spcPct val="0"/>
              </a:spcBef>
              <a:buClr>
                <a:srgbClr val="02428A"/>
              </a:buClr>
              <a:buSzPct val="100000"/>
              <a:buFont typeface="Wingdings" charset="2"/>
              <a:buChar char="§"/>
            </a:pPr>
            <a:r>
              <a:rPr lang="es-ES" altLang="es-ES" sz="1400" dirty="0" smtClean="0"/>
              <a:t>Teniendo en cuenta lo anterior, surge la necesidad de ofrecer una organización lógica de las situaciones motoras, dando la programación un carácter global y razonable para el alumnado y el profesorado. </a:t>
            </a:r>
            <a:endParaRPr lang="es-ES" altLang="es-ES" sz="1400" dirty="0"/>
          </a:p>
          <a:p>
            <a:pPr lvl="2" algn="just" eaLnBrk="1" hangingPunct="1">
              <a:spcBef>
                <a:spcPct val="0"/>
              </a:spcBef>
              <a:buClr>
                <a:srgbClr val="02428A"/>
              </a:buClr>
              <a:buSzPct val="100000"/>
              <a:buFont typeface="Wingdings" charset="2"/>
              <a:buChar char="§"/>
            </a:pPr>
            <a:r>
              <a:rPr lang="es-ES" altLang="es-ES" sz="1400" dirty="0" smtClean="0"/>
              <a:t>Por eso, el alumnado durante el programa deberá hacer frente a seis situaciones motoras diferentes:</a:t>
            </a:r>
          </a:p>
          <a:p>
            <a:pPr lvl="2" algn="just" eaLnBrk="1" hangingPunct="1">
              <a:spcBef>
                <a:spcPct val="0"/>
              </a:spcBef>
              <a:buClr>
                <a:srgbClr val="02428A"/>
              </a:buClr>
              <a:buSzPct val="100000"/>
              <a:buFont typeface="Wingdings" charset="2"/>
              <a:buChar char="§"/>
            </a:pPr>
            <a:endParaRPr lang="es-ES" altLang="es-ES" sz="1400" dirty="0"/>
          </a:p>
          <a:p>
            <a:pPr lvl="3" algn="just">
              <a:spcBef>
                <a:spcPct val="0"/>
              </a:spcBef>
              <a:buSzPct val="45000"/>
              <a:buFont typeface="Wingdings" charset="2"/>
              <a:buChar char="§"/>
            </a:pPr>
            <a:r>
              <a:rPr lang="es-ES" altLang="es-ES" sz="1400" dirty="0" smtClean="0"/>
              <a:t>Acciones en solitario</a:t>
            </a:r>
            <a:endParaRPr lang="es-ES" altLang="es-ES" sz="1400" dirty="0"/>
          </a:p>
          <a:p>
            <a:pPr lvl="3" algn="just" eaLnBrk="1" hangingPunct="1">
              <a:spcBef>
                <a:spcPct val="0"/>
              </a:spcBef>
              <a:buSzPct val="45000"/>
              <a:buFont typeface="Wingdings" charset="2"/>
              <a:buChar char="§"/>
            </a:pPr>
            <a:r>
              <a:rPr lang="es-ES" altLang="es-ES" sz="1400" dirty="0" smtClean="0"/>
              <a:t>Acciones de uno contra uno</a:t>
            </a:r>
            <a:endParaRPr lang="es-ES" altLang="es-ES" sz="1400" dirty="0"/>
          </a:p>
          <a:p>
            <a:pPr lvl="3" algn="just" eaLnBrk="1" hangingPunct="1">
              <a:spcBef>
                <a:spcPct val="0"/>
              </a:spcBef>
              <a:buSzPct val="45000"/>
              <a:buFont typeface="Wingdings" charset="2"/>
              <a:buChar char="§"/>
            </a:pPr>
            <a:r>
              <a:rPr lang="es-ES" altLang="es-ES" sz="1400" dirty="0" smtClean="0"/>
              <a:t>Acciones de colaboración</a:t>
            </a:r>
            <a:endParaRPr lang="es-ES" altLang="es-ES" sz="1400" dirty="0"/>
          </a:p>
          <a:p>
            <a:pPr lvl="3" algn="just" eaLnBrk="1" hangingPunct="1">
              <a:spcBef>
                <a:spcPct val="0"/>
              </a:spcBef>
              <a:buSzPct val="45000"/>
              <a:buFont typeface="Wingdings" charset="2"/>
              <a:buChar char="§"/>
            </a:pPr>
            <a:r>
              <a:rPr lang="es-ES" altLang="es-ES" sz="1400" dirty="0" smtClean="0"/>
              <a:t>Acciones de colaboración-oposición</a:t>
            </a:r>
            <a:endParaRPr lang="es-ES" altLang="es-ES" sz="1400" dirty="0"/>
          </a:p>
          <a:p>
            <a:pPr lvl="3" algn="just" eaLnBrk="1" hangingPunct="1">
              <a:spcBef>
                <a:spcPct val="0"/>
              </a:spcBef>
              <a:buSzPct val="45000"/>
              <a:buFont typeface="Wingdings" charset="2"/>
              <a:buChar char="§"/>
            </a:pPr>
            <a:r>
              <a:rPr lang="es-ES" altLang="es-ES" sz="1400" dirty="0" smtClean="0"/>
              <a:t>Acciones de incertidumbre (en nuestro caso, espacios institucionalizados no formales)</a:t>
            </a:r>
            <a:endParaRPr lang="es-ES" altLang="es-ES" sz="1400" dirty="0"/>
          </a:p>
          <a:p>
            <a:pPr lvl="3" algn="just" eaLnBrk="1" hangingPunct="1">
              <a:spcBef>
                <a:spcPct val="0"/>
              </a:spcBef>
              <a:buSzPct val="45000"/>
              <a:buFont typeface="Wingdings" charset="2"/>
              <a:buChar char="§"/>
            </a:pPr>
            <a:r>
              <a:rPr lang="es-ES" altLang="es-ES" sz="1400" dirty="0" smtClean="0"/>
              <a:t>Acciones de expresión artística</a:t>
            </a:r>
            <a:endParaRPr lang="es-ES" altLang="es-ES" sz="1400" dirty="0"/>
          </a:p>
          <a:p>
            <a:pPr lvl="1" algn="just" eaLnBrk="1" hangingPunct="1">
              <a:spcBef>
                <a:spcPct val="0"/>
              </a:spcBef>
            </a:pPr>
            <a:endParaRPr lang="es-ES" altLang="es-ES" sz="1400" dirty="0"/>
          </a:p>
          <a:p>
            <a:pPr eaLnBrk="1" hangingPunct="1">
              <a:spcBef>
                <a:spcPct val="0"/>
              </a:spcBef>
              <a:buFontTx/>
              <a:buNone/>
            </a:pPr>
            <a:endParaRPr lang="eu-ES" altLang="eu-ES" sz="1400" dirty="0"/>
          </a:p>
          <a:p>
            <a:pPr eaLnBrk="1" hangingPunct="1">
              <a:spcBef>
                <a:spcPct val="0"/>
              </a:spcBef>
              <a:buFontTx/>
              <a:buNone/>
            </a:pPr>
            <a:endParaRPr lang="eu-ES" altLang="eu-ES" sz="1400" dirty="0"/>
          </a:p>
        </p:txBody>
      </p:sp>
      <p:pic>
        <p:nvPicPr>
          <p:cNvPr id="5" name="Irudia 4"/>
          <p:cNvPicPr>
            <a:picLocks noChangeAspect="1"/>
          </p:cNvPicPr>
          <p:nvPr/>
        </p:nvPicPr>
        <p:blipFill rotWithShape="1">
          <a:blip r:embed="rId2">
            <a:extLst>
              <a:ext uri="{28A0092B-C50C-407E-A947-70E740481C1C}">
                <a14:useLocalDpi xmlns:a14="http://schemas.microsoft.com/office/drawing/2010/main" val="0"/>
              </a:ext>
            </a:extLst>
          </a:blip>
          <a:srcRect l="4367" r="4604"/>
          <a:stretch/>
        </p:blipFill>
        <p:spPr bwMode="auto">
          <a:xfrm>
            <a:off x="0" y="5528890"/>
            <a:ext cx="12192000" cy="1329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 name="Imagen 1"/>
          <p:cNvPicPr>
            <a:picLocks noChangeAspect="1"/>
          </p:cNvPicPr>
          <p:nvPr/>
        </p:nvPicPr>
        <p:blipFill rotWithShape="1">
          <a:blip r:embed="rId3">
            <a:extLst>
              <a:ext uri="{28A0092B-C50C-407E-A947-70E740481C1C}">
                <a14:useLocalDpi xmlns:a14="http://schemas.microsoft.com/office/drawing/2010/main" val="0"/>
              </a:ext>
            </a:extLst>
          </a:blip>
          <a:srcRect l="20405" r="21598"/>
          <a:stretch/>
        </p:blipFill>
        <p:spPr>
          <a:xfrm>
            <a:off x="9265920" y="0"/>
            <a:ext cx="2926080" cy="5528890"/>
          </a:xfrm>
          <a:prstGeom prst="rect">
            <a:avLst/>
          </a:prstGeom>
        </p:spPr>
      </p:pic>
    </p:spTree>
    <p:extLst>
      <p:ext uri="{BB962C8B-B14F-4D97-AF65-F5344CB8AC3E}">
        <p14:creationId xmlns:p14="http://schemas.microsoft.com/office/powerpoint/2010/main" val="771110405"/>
      </p:ext>
    </p:extLst>
  </p:cSld>
  <p:clrMapOvr>
    <a:masterClrMapping/>
  </p:clrMapOvr>
  <p:timing>
    <p:tnLst>
      <p:par>
        <p:cTn id="1" dur="indefinite" restart="never" nodeType="tmRoot"/>
      </p:par>
    </p:tnLst>
  </p:timing>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1970</TotalTime>
  <Words>1473</Words>
  <Application>Microsoft Office PowerPoint</Application>
  <PresentationFormat>Personalizado</PresentationFormat>
  <Paragraphs>260</Paragraphs>
  <Slides>17</Slides>
  <Notes>0</Notes>
  <HiddenSlides>0</HiddenSlides>
  <MMClips>0</MMClips>
  <ScaleCrop>false</ScaleCrop>
  <HeadingPairs>
    <vt:vector size="4" baseType="variant">
      <vt:variant>
        <vt:lpstr>Tema</vt:lpstr>
      </vt:variant>
      <vt:variant>
        <vt:i4>1</vt:i4>
      </vt:variant>
      <vt:variant>
        <vt:lpstr>Títulos de diapositiva</vt:lpstr>
      </vt:variant>
      <vt:variant>
        <vt:i4>17</vt:i4>
      </vt:variant>
    </vt:vector>
  </HeadingPairs>
  <TitlesOfParts>
    <vt:vector size="18" baseType="lpstr">
      <vt:lpstr>Tema de Office</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Usuario de Microsoft Office</dc:creator>
  <cp:lastModifiedBy>GARCIA FERNANDEZ, Kepa</cp:lastModifiedBy>
  <cp:revision>78</cp:revision>
  <dcterms:created xsi:type="dcterms:W3CDTF">2017-10-10T08:56:17Z</dcterms:created>
  <dcterms:modified xsi:type="dcterms:W3CDTF">2018-02-16T09:12:15Z</dcterms:modified>
</cp:coreProperties>
</file>